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  <p:sldMasterId id="2147483675" r:id="rId3"/>
  </p:sldMasterIdLst>
  <p:notesMasterIdLst>
    <p:notesMasterId r:id="rId30"/>
  </p:notesMasterIdLst>
  <p:handoutMasterIdLst>
    <p:handoutMasterId r:id="rId31"/>
  </p:handoutMasterIdLst>
  <p:sldIdLst>
    <p:sldId id="361" r:id="rId4"/>
    <p:sldId id="375" r:id="rId5"/>
    <p:sldId id="373" r:id="rId6"/>
    <p:sldId id="374" r:id="rId7"/>
    <p:sldId id="355" r:id="rId8"/>
    <p:sldId id="356" r:id="rId9"/>
    <p:sldId id="339" r:id="rId10"/>
    <p:sldId id="266" r:id="rId11"/>
    <p:sldId id="256" r:id="rId12"/>
    <p:sldId id="547" r:id="rId13"/>
    <p:sldId id="544" r:id="rId14"/>
    <p:sldId id="545" r:id="rId15"/>
    <p:sldId id="548" r:id="rId16"/>
    <p:sldId id="310" r:id="rId17"/>
    <p:sldId id="318" r:id="rId18"/>
    <p:sldId id="367" r:id="rId19"/>
    <p:sldId id="311" r:id="rId20"/>
    <p:sldId id="370" r:id="rId21"/>
    <p:sldId id="340" r:id="rId22"/>
    <p:sldId id="371" r:id="rId23"/>
    <p:sldId id="360" r:id="rId24"/>
    <p:sldId id="312" r:id="rId25"/>
    <p:sldId id="372" r:id="rId26"/>
    <p:sldId id="323" r:id="rId27"/>
    <p:sldId id="368" r:id="rId28"/>
    <p:sldId id="549" r:id="rId29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74" dt="2019-04-24T11:35:47.651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7" autoAdjust="0"/>
    <p:restoredTop sz="85994" autoAdjust="0"/>
  </p:normalViewPr>
  <p:slideViewPr>
    <p:cSldViewPr snapToObjects="1" showGuides="1">
      <p:cViewPr varScale="1">
        <p:scale>
          <a:sx n="90" d="100"/>
          <a:sy n="90" d="100"/>
        </p:scale>
        <p:origin x="1206" y="102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undo custSel addSld delSld modSld">
      <pc:chgData name="David Stevens" userId="73fe415a-d21a-4898-bfab-0e75d37181d7" providerId="ADAL" clId="{A55558DF-111D-4D77-9A1C-537E622CF8A6}" dt="2019-04-24T11:35:47.651" v="744" actId="164"/>
      <pc:docMkLst>
        <pc:docMk/>
      </pc:docMkLst>
      <pc:sldChg chg="add del">
        <pc:chgData name="David Stevens" userId="73fe415a-d21a-4898-bfab-0e75d37181d7" providerId="ADAL" clId="{A55558DF-111D-4D77-9A1C-537E622CF8A6}" dt="2019-02-26T09:01:44.453" v="497"/>
        <pc:sldMkLst>
          <pc:docMk/>
          <pc:sldMk cId="3363243440" sldId="256"/>
        </pc:sldMkLst>
      </pc:sldChg>
      <pc:sldChg chg="add">
        <pc:chgData name="David Stevens" userId="73fe415a-d21a-4898-bfab-0e75d37181d7" providerId="ADAL" clId="{A55558DF-111D-4D77-9A1C-537E622CF8A6}" dt="2019-03-28T16:27:58.126" v="531"/>
        <pc:sldMkLst>
          <pc:docMk/>
          <pc:sldMk cId="46125138" sldId="266"/>
        </pc:sldMkLst>
      </pc:sldChg>
      <pc:sldChg chg="addSp delSp modSp">
        <pc:chgData name="David Stevens" userId="73fe415a-d21a-4898-bfab-0e75d37181d7" providerId="ADAL" clId="{A55558DF-111D-4D77-9A1C-537E622CF8A6}" dt="2019-04-17T07:42:25.227" v="743" actId="478"/>
        <pc:sldMkLst>
          <pc:docMk/>
          <pc:sldMk cId="4154490227" sldId="339"/>
        </pc:sldMkLst>
        <pc:spChg chg="del">
          <ac:chgData name="David Stevens" userId="73fe415a-d21a-4898-bfab-0e75d37181d7" providerId="ADAL" clId="{A55558DF-111D-4D77-9A1C-537E622CF8A6}" dt="2019-04-17T07:42:23.863" v="742" actId="478"/>
          <ac:spMkLst>
            <pc:docMk/>
            <pc:sldMk cId="4154490227" sldId="339"/>
            <ac:spMk id="2" creationId="{00000000-0000-0000-0000-000000000000}"/>
          </ac:spMkLst>
        </pc:spChg>
        <pc:spChg chg="add del mod">
          <ac:chgData name="David Stevens" userId="73fe415a-d21a-4898-bfab-0e75d37181d7" providerId="ADAL" clId="{A55558DF-111D-4D77-9A1C-537E622CF8A6}" dt="2019-04-17T07:42:25.227" v="743" actId="478"/>
          <ac:spMkLst>
            <pc:docMk/>
            <pc:sldMk cId="4154490227" sldId="339"/>
            <ac:spMk id="5" creationId="{123E14B6-E066-4F43-A1B3-7D1B3763BAB5}"/>
          </ac:spMkLst>
        </pc:spChg>
        <pc:spChg chg="mod">
          <ac:chgData name="David Stevens" userId="73fe415a-d21a-4898-bfab-0e75d37181d7" providerId="ADAL" clId="{A55558DF-111D-4D77-9A1C-537E622CF8A6}" dt="2019-03-28T16:15:26.467" v="530" actId="20577"/>
          <ac:spMkLst>
            <pc:docMk/>
            <pc:sldMk cId="4154490227" sldId="339"/>
            <ac:spMk id="31" creationId="{C59E2360-291C-4D93-A678-D01351E9B6BD}"/>
          </ac:spMkLst>
        </pc:spChg>
      </pc:sldChg>
      <pc:sldChg chg="addSp delSp modSp modTransition">
        <pc:chgData name="David Stevens" userId="73fe415a-d21a-4898-bfab-0e75d37181d7" providerId="ADAL" clId="{A55558DF-111D-4D77-9A1C-537E622CF8A6}" dt="2019-04-09T13:58:39.398" v="532"/>
        <pc:sldMkLst>
          <pc:docMk/>
          <pc:sldMk cId="1612952753" sldId="355"/>
        </pc:sldMkLst>
        <pc:spChg chg="add del">
          <ac:chgData name="David Stevens" userId="73fe415a-d21a-4898-bfab-0e75d37181d7" providerId="ADAL" clId="{A55558DF-111D-4D77-9A1C-537E622CF8A6}" dt="2019-01-11T14:12:45.871" v="316" actId="478"/>
          <ac:spMkLst>
            <pc:docMk/>
            <pc:sldMk cId="1612952753" sldId="355"/>
            <ac:spMk id="133" creationId="{78F3665B-FA4C-4A76-91AD-68CD879A9573}"/>
          </ac:spMkLst>
        </pc:s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6" creationId="{75775934-F650-4C52-AA5C-F013EB4A54B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89" creationId="{974916CF-7E51-4CAF-8EF5-8BB8C4D1E03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32" creationId="{26AF8797-4D76-4D6D-96DB-1FFC8359D8E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75" creationId="{4A9FF89F-54AC-49CD-9DA3-B515D76B8145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18" creationId="{E44BBA85-F7A4-4E19-96B5-DEB0F16479F9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61" creationId="{3E95C4B6-7DAF-49FD-97EF-2F9CD6EFA5D1}"/>
          </ac:grpSpMkLst>
        </pc:grpChg>
        <pc:grpChg chg="mod topLvl">
          <ac:chgData name="David Stevens" userId="73fe415a-d21a-4898-bfab-0e75d37181d7" providerId="ADAL" clId="{A55558DF-111D-4D77-9A1C-537E622CF8A6}" dt="2019-01-11T14:19:52.945" v="324" actId="1076"/>
          <ac:grpSpMkLst>
            <pc:docMk/>
            <pc:sldMk cId="1612952753" sldId="355"/>
            <ac:grpSpMk id="304" creationId="{F01C86DD-47AD-4E6E-94E4-2EA98A6C77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47" creationId="{AB3E5A61-3199-4699-B155-5ED02BF89724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90" creationId="{7F89033C-0757-4E79-8830-5077444D43F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33" creationId="{ECD0524B-0DE4-445B-8399-8C082500F81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76" creationId="{FBF1B06C-D937-4B2C-B593-9529F5B6C5F2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3" creationId="{ECFEA3D4-55DA-41E3-82E4-0E1B429C966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5" creationId="{F9848C83-CCEE-46B7-8C55-BDDCBEB39E2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6" creationId="{5B3F325B-D188-40CA-BD22-FEE0745468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8" creationId="{DE4F85B5-8D7E-4AE3-8131-6D9F0173065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9" creationId="{A0BC5850-0B4E-49A2-8A6E-0BD9884B2F60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0" creationId="{D4CE2A97-30E9-48A1-B12C-ECE6383FB89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1" creationId="{67F429F5-9265-4695-B6F8-75A3BA2831E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994" creationId="{C750DB56-4FD9-4852-98E2-910793138BBF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37" creationId="{A4F97684-E800-4621-8ECB-79513BC37FBE}"/>
          </ac:grpSpMkLst>
        </pc:grpChg>
        <pc:grpChg chg="de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80" creationId="{0FD7294E-B20C-48B8-99C2-D32C4CD7EB99}"/>
          </ac:grpSpMkLst>
        </pc:grpChg>
      </pc:sldChg>
      <pc:sldChg chg="modTransition">
        <pc:chgData name="David Stevens" userId="73fe415a-d21a-4898-bfab-0e75d37181d7" providerId="ADAL" clId="{A55558DF-111D-4D77-9A1C-537E622CF8A6}" dt="2019-04-09T13:58:39.398" v="532"/>
        <pc:sldMkLst>
          <pc:docMk/>
          <pc:sldMk cId="2522332943" sldId="356"/>
        </pc:sldMkLst>
      </pc:sldChg>
      <pc:sldChg chg="addSp delSp modSp modTransition">
        <pc:chgData name="David Stevens" userId="73fe415a-d21a-4898-bfab-0e75d37181d7" providerId="ADAL" clId="{A55558DF-111D-4D77-9A1C-537E622CF8A6}" dt="2019-04-17T07:40:49.658" v="741" actId="478"/>
        <pc:sldMkLst>
          <pc:docMk/>
          <pc:sldMk cId="2128192209" sldId="373"/>
        </pc:sldMkLst>
        <pc:grpChg chg="add del">
          <ac:chgData name="David Stevens" userId="73fe415a-d21a-4898-bfab-0e75d37181d7" providerId="ADAL" clId="{A55558DF-111D-4D77-9A1C-537E622CF8A6}" dt="2019-04-17T07:40:40.780" v="738"/>
          <ac:grpSpMkLst>
            <pc:docMk/>
            <pc:sldMk cId="2128192209" sldId="373"/>
            <ac:grpSpMk id="64" creationId="{07D776E5-C9E7-4E01-8C53-6342EC22F81F}"/>
          </ac:grpSpMkLst>
        </pc:grpChg>
        <pc:grpChg chg="add del mod">
          <ac:chgData name="David Stevens" userId="73fe415a-d21a-4898-bfab-0e75d37181d7" providerId="ADAL" clId="{A55558DF-111D-4D77-9A1C-537E622CF8A6}" dt="2019-04-17T07:40:49.658" v="741" actId="478"/>
          <ac:grpSpMkLst>
            <pc:docMk/>
            <pc:sldMk cId="2128192209" sldId="373"/>
            <ac:grpSpMk id="115" creationId="{22CDF2ED-6222-46FB-B646-3E5D358067E2}"/>
          </ac:grpSpMkLst>
        </pc:grpChg>
      </pc:sldChg>
      <pc:sldChg chg="add">
        <pc:chgData name="David Stevens" userId="73fe415a-d21a-4898-bfab-0e75d37181d7" providerId="ADAL" clId="{A55558DF-111D-4D77-9A1C-537E622CF8A6}" dt="2019-03-13T12:29:57.815" v="498"/>
        <pc:sldMkLst>
          <pc:docMk/>
          <pc:sldMk cId="856955319" sldId="375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1549889398" sldId="544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1146029085" sldId="545"/>
        </pc:sldMkLst>
      </pc:sldChg>
      <pc:sldChg chg="add">
        <pc:chgData name="David Stevens" userId="73fe415a-d21a-4898-bfab-0e75d37181d7" providerId="ADAL" clId="{A55558DF-111D-4D77-9A1C-537E622CF8A6}" dt="2019-03-13T12:30:20.083" v="499"/>
        <pc:sldMkLst>
          <pc:docMk/>
          <pc:sldMk cId="3280845262" sldId="547"/>
        </pc:sldMkLst>
      </pc:sldChg>
      <pc:sldChg chg="modSp add">
        <pc:chgData name="David Stevens" userId="73fe415a-d21a-4898-bfab-0e75d37181d7" providerId="ADAL" clId="{A55558DF-111D-4D77-9A1C-537E622CF8A6}" dt="2019-03-13T12:30:33.127" v="519" actId="20577"/>
        <pc:sldMkLst>
          <pc:docMk/>
          <pc:sldMk cId="2923113291" sldId="548"/>
        </pc:sldMkLst>
        <pc:spChg chg="mod">
          <ac:chgData name="David Stevens" userId="73fe415a-d21a-4898-bfab-0e75d37181d7" providerId="ADAL" clId="{A55558DF-111D-4D77-9A1C-537E622CF8A6}" dt="2019-03-13T12:30:33.127" v="519" actId="20577"/>
          <ac:spMkLst>
            <pc:docMk/>
            <pc:sldMk cId="2923113291" sldId="548"/>
            <ac:spMk id="2" creationId="{D8597831-4085-4FBB-ACC0-C425FE93B1A0}"/>
          </ac:spMkLst>
        </pc:spChg>
      </pc:sldChg>
      <pc:sldChg chg="addSp delSp modSp add">
        <pc:chgData name="David Stevens" userId="73fe415a-d21a-4898-bfab-0e75d37181d7" providerId="ADAL" clId="{A55558DF-111D-4D77-9A1C-537E622CF8A6}" dt="2019-04-24T11:35:47.651" v="744" actId="164"/>
        <pc:sldMkLst>
          <pc:docMk/>
          <pc:sldMk cId="3483037880" sldId="549"/>
        </pc:sldMkLst>
        <pc:spChg chg="mod">
          <ac:chgData name="David Stevens" userId="73fe415a-d21a-4898-bfab-0e75d37181d7" providerId="ADAL" clId="{A55558DF-111D-4D77-9A1C-537E622CF8A6}" dt="2019-04-16T12:24:23.459" v="575" actId="1076"/>
          <ac:spMkLst>
            <pc:docMk/>
            <pc:sldMk cId="3483037880" sldId="549"/>
            <ac:spMk id="2" creationId="{65D0A1E9-BC0E-4964-9585-27AC5ABB0D87}"/>
          </ac:spMkLst>
        </pc:spChg>
        <pc:spChg chg="del">
          <ac:chgData name="David Stevens" userId="73fe415a-d21a-4898-bfab-0e75d37181d7" providerId="ADAL" clId="{A55558DF-111D-4D77-9A1C-537E622CF8A6}" dt="2019-04-16T12:23:03.612" v="557" actId="478"/>
          <ac:spMkLst>
            <pc:docMk/>
            <pc:sldMk cId="3483037880" sldId="549"/>
            <ac:spMk id="3" creationId="{4AE867D6-C77D-481B-9C11-4451A4FDDD2F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11" creationId="{ED0A5B4C-65C6-41A5-ADCF-9E1A631FE3E2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12" creationId="{8B0A3D0C-22D4-4EF2-A986-C32D95A853A1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13" creationId="{FC1A8630-F4CF-4B17-8CFD-1637D73F5E71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14" creationId="{5D26538C-B1B8-4BEF-B9E1-4C609FD04CBC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15" creationId="{386A527C-36A3-4DC1-8505-B44E064BAD13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16" creationId="{0A539BEC-2613-41CB-8419-82503C5E7F2D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25" creationId="{707D6FA9-5524-418E-AE0E-8B1411EF991E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26" creationId="{998A33BA-AD90-4400-8E95-6968304F3580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27" creationId="{A36F6FE6-2E63-40F4-BD6B-19682C16480B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28" creationId="{4E0844A4-A0B6-43EA-B347-C61B4046A0B5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30" creationId="{FFAE0AD3-CC52-4F83-A2F0-A2CBB1902FCE}"/>
          </ac:spMkLst>
        </pc:spChg>
        <pc:spChg chg="mod topLvl">
          <ac:chgData name="David Stevens" userId="73fe415a-d21a-4898-bfab-0e75d37181d7" providerId="ADAL" clId="{A55558DF-111D-4D77-9A1C-537E622CF8A6}" dt="2019-04-16T12:24:25.691" v="576" actId="164"/>
          <ac:spMkLst>
            <pc:docMk/>
            <pc:sldMk cId="3483037880" sldId="549"/>
            <ac:spMk id="32" creationId="{52308859-9F9C-480E-A494-3C38EA3D9E9D}"/>
          </ac:spMkLst>
        </pc:spChg>
        <pc:spChg chg="add mod">
          <ac:chgData name="David Stevens" userId="73fe415a-d21a-4898-bfab-0e75d37181d7" providerId="ADAL" clId="{A55558DF-111D-4D77-9A1C-537E622CF8A6}" dt="2019-04-16T12:24:07.173" v="569" actId="571"/>
          <ac:spMkLst>
            <pc:docMk/>
            <pc:sldMk cId="3483037880" sldId="549"/>
            <ac:spMk id="35" creationId="{65CE91E5-A460-4415-B44E-F26FDA9BBDBC}"/>
          </ac:spMkLst>
        </pc:spChg>
        <pc:spChg chg="add mod">
          <ac:chgData name="David Stevens" userId="73fe415a-d21a-4898-bfab-0e75d37181d7" providerId="ADAL" clId="{A55558DF-111D-4D77-9A1C-537E622CF8A6}" dt="2019-04-16T12:24:07.173" v="569" actId="571"/>
          <ac:spMkLst>
            <pc:docMk/>
            <pc:sldMk cId="3483037880" sldId="549"/>
            <ac:spMk id="36" creationId="{2F8D87ED-DA70-488D-9B5E-E14777D73D5B}"/>
          </ac:spMkLst>
        </pc:spChg>
        <pc:spChg chg="add mod">
          <ac:chgData name="David Stevens" userId="73fe415a-d21a-4898-bfab-0e75d37181d7" providerId="ADAL" clId="{A55558DF-111D-4D77-9A1C-537E622CF8A6}" dt="2019-04-24T11:35:47.651" v="744" actId="164"/>
          <ac:spMkLst>
            <pc:docMk/>
            <pc:sldMk cId="3483037880" sldId="549"/>
            <ac:spMk id="38" creationId="{B81FFEAF-08B3-4017-AE62-2F165D6309C1}"/>
          </ac:spMkLst>
        </pc:spChg>
        <pc:spChg chg="add mod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40" creationId="{20A5F1C3-F67F-4C59-86D0-AB6DCD411C1E}"/>
          </ac:spMkLst>
        </pc:spChg>
        <pc:spChg chg="add mod">
          <ac:chgData name="David Stevens" userId="73fe415a-d21a-4898-bfab-0e75d37181d7" providerId="ADAL" clId="{A55558DF-111D-4D77-9A1C-537E622CF8A6}" dt="2019-04-16T12:28:06.490" v="733" actId="164"/>
          <ac:spMkLst>
            <pc:docMk/>
            <pc:sldMk cId="3483037880" sldId="549"/>
            <ac:spMk id="41" creationId="{505BCE5E-4582-4340-B8E6-1A6E474412F3}"/>
          </ac:spMkLst>
        </pc:spChg>
        <pc:spChg chg="add 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42" creationId="{F5F2136D-4A7A-4900-A55B-326114A8EBAA}"/>
          </ac:spMkLst>
        </pc:spChg>
        <pc:spChg chg="add 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43" creationId="{5BB966E1-5056-49CE-835C-C03EFFFA33C3}"/>
          </ac:spMkLst>
        </pc:spChg>
        <pc:spChg chg="add 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44" creationId="{C96C994F-FF5A-4794-8EC9-2F9057F5D194}"/>
          </ac:spMkLst>
        </pc:spChg>
        <pc:spChg chg="add 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45" creationId="{D54CA3AE-67F8-4717-BBFE-7E4BF8715CE5}"/>
          </ac:spMkLst>
        </pc:spChg>
        <pc:spChg chg="add 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46" creationId="{983786AE-0F82-4C2A-ACF5-14144588F27D}"/>
          </ac:spMkLst>
        </pc:spChg>
        <pc:spChg chg="add 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47" creationId="{596EB515-BFCA-42D9-B8F2-330B7AAE6E1E}"/>
          </ac:spMkLst>
        </pc:spChg>
        <pc:spChg chg="add 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48" creationId="{813674F1-C4DB-4B4A-9DF5-B9D243014251}"/>
          </ac:spMkLst>
        </pc:spChg>
        <pc:spChg chg="add 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49" creationId="{9C20137C-975B-49A6-AFB6-BD1C893F92F1}"/>
          </ac:spMkLst>
        </pc:spChg>
        <pc:spChg chg="add 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50" creationId="{32F99668-0D08-4C98-A5F0-6804A7A1FBF1}"/>
          </ac:spMkLst>
        </pc:spChg>
        <pc:spChg chg="add 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51" creationId="{337463E0-01BE-4EF6-BC20-012A6B5D37BB}"/>
          </ac:spMkLst>
        </pc:spChg>
        <pc:spChg chg="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54" creationId="{2D882172-9678-446B-8773-FFF45CEC01D5}"/>
          </ac:spMkLst>
        </pc:spChg>
        <pc:spChg chg="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55" creationId="{31392705-C478-433C-BF40-5B6F85B79DEB}"/>
          </ac:spMkLst>
        </pc:spChg>
        <pc:spChg chg="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56" creationId="{087807C6-3134-47BE-A1D8-5323AE6AAD52}"/>
          </ac:spMkLst>
        </pc:spChg>
        <pc:spChg chg="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57" creationId="{2B4ECED1-B884-467E-82B5-4D44BC31A4E3}"/>
          </ac:spMkLst>
        </pc:spChg>
        <pc:spChg chg="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58" creationId="{7F9F6FAF-0628-41AE-9F41-9A26129FA26D}"/>
          </ac:spMkLst>
        </pc:spChg>
        <pc:spChg chg="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59" creationId="{41982BB9-E643-46D8-AE01-477CE910979B}"/>
          </ac:spMkLst>
        </pc:spChg>
        <pc:spChg chg="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60" creationId="{52755575-F2A0-4D32-B894-2E2A0450D90C}"/>
          </ac:spMkLst>
        </pc:spChg>
        <pc:spChg chg="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61" creationId="{FB49A08F-B3F9-4B66-9394-925923498FA3}"/>
          </ac:spMkLst>
        </pc:spChg>
        <pc:spChg chg="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62" creationId="{37B24F44-F119-412B-BE51-81B0D724CC96}"/>
          </ac:spMkLst>
        </pc:spChg>
        <pc:spChg chg="mod topLvl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63" creationId="{15BD1109-38DF-4E46-A482-298C54A9F498}"/>
          </ac:spMkLst>
        </pc:spChg>
        <pc:spChg chg="add mod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75" creationId="{BC72F6D1-4D55-49D3-9553-BC2C9D2A1306}"/>
          </ac:spMkLst>
        </pc:spChg>
        <pc:spChg chg="add mod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76" creationId="{13F876B0-B8CF-49CA-85A0-3079CCCE4142}"/>
          </ac:spMkLst>
        </pc:spChg>
        <pc:spChg chg="add mod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77" creationId="{DB06CA76-9683-4568-9F92-874BDF988359}"/>
          </ac:spMkLst>
        </pc:spChg>
        <pc:spChg chg="add mod">
          <ac:chgData name="David Stevens" userId="73fe415a-d21a-4898-bfab-0e75d37181d7" providerId="ADAL" clId="{A55558DF-111D-4D77-9A1C-537E622CF8A6}" dt="2019-04-16T12:27:52.907" v="726" actId="164"/>
          <ac:spMkLst>
            <pc:docMk/>
            <pc:sldMk cId="3483037880" sldId="549"/>
            <ac:spMk id="78" creationId="{ED008E8E-6FE6-434B-AB15-6BB0BFE91228}"/>
          </ac:spMkLst>
        </pc:spChg>
        <pc:spChg chg="add mod">
          <ac:chgData name="David Stevens" userId="73fe415a-d21a-4898-bfab-0e75d37181d7" providerId="ADAL" clId="{A55558DF-111D-4D77-9A1C-537E622CF8A6}" dt="2019-04-16T12:28:04.858" v="732" actId="164"/>
          <ac:spMkLst>
            <pc:docMk/>
            <pc:sldMk cId="3483037880" sldId="549"/>
            <ac:spMk id="79" creationId="{CB47B626-3391-47F0-9A2E-67F173C35073}"/>
          </ac:spMkLst>
        </pc:spChg>
        <pc:spChg chg="add mod">
          <ac:chgData name="David Stevens" userId="73fe415a-d21a-4898-bfab-0e75d37181d7" providerId="ADAL" clId="{A55558DF-111D-4D77-9A1C-537E622CF8A6}" dt="2019-04-24T11:35:47.651" v="744" actId="164"/>
          <ac:spMkLst>
            <pc:docMk/>
            <pc:sldMk cId="3483037880" sldId="549"/>
            <ac:spMk id="80" creationId="{6DE905A9-145D-4871-B24D-100C15F96842}"/>
          </ac:spMkLst>
        </pc:spChg>
        <pc:grpChg chg="add mod">
          <ac:chgData name="David Stevens" userId="73fe415a-d21a-4898-bfab-0e75d37181d7" providerId="ADAL" clId="{A55558DF-111D-4D77-9A1C-537E622CF8A6}" dt="2019-04-24T11:35:47.651" v="744" actId="164"/>
          <ac:grpSpMkLst>
            <pc:docMk/>
            <pc:sldMk cId="3483037880" sldId="549"/>
            <ac:grpSpMk id="3" creationId="{906F5F6D-1A8C-402F-9AC7-05A0A771103E}"/>
          </ac:grpSpMkLst>
        </pc:grpChg>
        <pc:grpChg chg="add del mod">
          <ac:chgData name="David Stevens" userId="73fe415a-d21a-4898-bfab-0e75d37181d7" providerId="ADAL" clId="{A55558DF-111D-4D77-9A1C-537E622CF8A6}" dt="2019-04-16T12:24:08.438" v="570" actId="165"/>
          <ac:grpSpMkLst>
            <pc:docMk/>
            <pc:sldMk cId="3483037880" sldId="549"/>
            <ac:grpSpMk id="6" creationId="{A4825213-E54A-45E8-8F79-C6D0BD82C3DA}"/>
          </ac:grpSpMkLst>
        </pc:grpChg>
        <pc:grpChg chg="add mod">
          <ac:chgData name="David Stevens" userId="73fe415a-d21a-4898-bfab-0e75d37181d7" providerId="ADAL" clId="{A55558DF-111D-4D77-9A1C-537E622CF8A6}" dt="2019-04-16T12:28:21.548" v="736" actId="408"/>
          <ac:grpSpMkLst>
            <pc:docMk/>
            <pc:sldMk cId="3483037880" sldId="549"/>
            <ac:grpSpMk id="39" creationId="{F2F64874-878E-4236-A3B2-153645EC35A5}"/>
          </ac:grpSpMkLst>
        </pc:grpChg>
        <pc:grpChg chg="add del mod">
          <ac:chgData name="David Stevens" userId="73fe415a-d21a-4898-bfab-0e75d37181d7" providerId="ADAL" clId="{A55558DF-111D-4D77-9A1C-537E622CF8A6}" dt="2019-04-16T12:26:45.724" v="678" actId="165"/>
          <ac:grpSpMkLst>
            <pc:docMk/>
            <pc:sldMk cId="3483037880" sldId="549"/>
            <ac:grpSpMk id="52" creationId="{7EBEFAD7-672B-4F8B-90B7-157065E7A4B8}"/>
          </ac:grpSpMkLst>
        </pc:grpChg>
        <pc:grpChg chg="add del mod">
          <ac:chgData name="David Stevens" userId="73fe415a-d21a-4898-bfab-0e75d37181d7" providerId="ADAL" clId="{A55558DF-111D-4D77-9A1C-537E622CF8A6}" dt="2019-04-16T12:26:18.268" v="664" actId="165"/>
          <ac:grpSpMkLst>
            <pc:docMk/>
            <pc:sldMk cId="3483037880" sldId="549"/>
            <ac:grpSpMk id="53" creationId="{D97DBA38-105D-42D9-9BC1-DFA608A81D97}"/>
          </ac:grpSpMkLst>
        </pc:grpChg>
        <pc:grpChg chg="add mod">
          <ac:chgData name="David Stevens" userId="73fe415a-d21a-4898-bfab-0e75d37181d7" providerId="ADAL" clId="{A55558DF-111D-4D77-9A1C-537E622CF8A6}" dt="2019-04-16T12:26:29.235" v="668"/>
          <ac:grpSpMkLst>
            <pc:docMk/>
            <pc:sldMk cId="3483037880" sldId="549"/>
            <ac:grpSpMk id="64" creationId="{AE8E5207-DE1D-49F3-8A1E-DF53F58C0F3C}"/>
          </ac:grpSpMkLst>
        </pc:grpChg>
        <pc:grpChg chg="add mod">
          <ac:chgData name="David Stevens" userId="73fe415a-d21a-4898-bfab-0e75d37181d7" providerId="ADAL" clId="{A55558DF-111D-4D77-9A1C-537E622CF8A6}" dt="2019-04-24T11:35:47.651" v="744" actId="164"/>
          <ac:grpSpMkLst>
            <pc:docMk/>
            <pc:sldMk cId="3483037880" sldId="549"/>
            <ac:grpSpMk id="81" creationId="{FC4DF024-EEEE-4F00-94A9-60CACE873AF6}"/>
          </ac:grpSpMkLst>
        </pc:grpChg>
        <pc:grpChg chg="add mod">
          <ac:chgData name="David Stevens" userId="73fe415a-d21a-4898-bfab-0e75d37181d7" providerId="ADAL" clId="{A55558DF-111D-4D77-9A1C-537E622CF8A6}" dt="2019-04-24T11:35:47.651" v="744" actId="164"/>
          <ac:grpSpMkLst>
            <pc:docMk/>
            <pc:sldMk cId="3483037880" sldId="549"/>
            <ac:grpSpMk id="82" creationId="{042E2614-7F8B-427A-A1EE-7DDF57D37DD8}"/>
          </ac:grpSpMkLst>
        </pc:grpChg>
        <pc:grpChg chg="add mod">
          <ac:chgData name="David Stevens" userId="73fe415a-d21a-4898-bfab-0e75d37181d7" providerId="ADAL" clId="{A55558DF-111D-4D77-9A1C-537E622CF8A6}" dt="2019-04-24T11:35:47.651" v="744" actId="164"/>
          <ac:grpSpMkLst>
            <pc:docMk/>
            <pc:sldMk cId="3483037880" sldId="549"/>
            <ac:grpSpMk id="83" creationId="{4715C3DA-48F0-478D-8DE0-CADE184F9D11}"/>
          </ac:grpSpMkLst>
        </pc:grpChg>
        <pc:picChg chg="add mod">
          <ac:chgData name="David Stevens" userId="73fe415a-d21a-4898-bfab-0e75d37181d7" providerId="ADAL" clId="{A55558DF-111D-4D77-9A1C-537E622CF8A6}" dt="2019-04-16T12:28:04.858" v="732" actId="164"/>
          <ac:picMkLst>
            <pc:docMk/>
            <pc:sldMk cId="3483037880" sldId="549"/>
            <ac:picMk id="4" creationId="{7F29508F-461A-4470-9C64-9DA8A649A958}"/>
          </ac:picMkLst>
        </pc:picChg>
        <pc:picChg chg="add mod">
          <ac:chgData name="David Stevens" userId="73fe415a-d21a-4898-bfab-0e75d37181d7" providerId="ADAL" clId="{A55558DF-111D-4D77-9A1C-537E622CF8A6}" dt="2019-04-16T12:23:36.820" v="561"/>
          <ac:picMkLst>
            <pc:docMk/>
            <pc:sldMk cId="3483037880" sldId="549"/>
            <ac:picMk id="5" creationId="{9DA48C8E-291A-4E00-A19C-49B5C6A27FE7}"/>
          </ac:picMkLst>
        </pc:pic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7" creationId="{F2F2EAF4-A0C0-4871-ACAF-B36DF0B5495C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8" creationId="{610195DB-83B4-4BAB-996A-EB3475D31CEF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9" creationId="{156F33CD-CCF0-4258-B09B-4EDB96124774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10" creationId="{81578332-8C6D-4F5F-86C5-1F413141FB1E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17" creationId="{8405C05F-7D54-4F06-98F6-31A23257D2B0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18" creationId="{D74ABAAF-6CC9-4395-B20B-87339DD1DF0C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19" creationId="{9EBB01D2-7416-4EE3-80FE-421FC0822DDD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20" creationId="{9897A49D-882E-4D72-83C3-98696AA1B5D6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21" creationId="{73DA9EB8-7875-4928-8E53-F53FE9F57A40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22" creationId="{20E318A2-35B0-43DC-B9C8-CDC0066E308D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23" creationId="{87885214-FE7B-43BB-BF65-2B62C1CE7ED5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24" creationId="{308FFA76-B1D8-4920-B01D-4A451EC278D2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29" creationId="{DC3CB5A4-C67B-409F-89C7-19F80639450C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31" creationId="{07DD1110-7A65-44D7-82AD-9E3930C6C1D1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33" creationId="{AE43286B-2D64-4BE4-9F35-44E07B36A154}"/>
          </ac:cxnSpMkLst>
        </pc:cxnChg>
        <pc:cxnChg chg="mod topLvl">
          <ac:chgData name="David Stevens" userId="73fe415a-d21a-4898-bfab-0e75d37181d7" providerId="ADAL" clId="{A55558DF-111D-4D77-9A1C-537E622CF8A6}" dt="2019-04-16T12:24:25.691" v="576" actId="164"/>
          <ac:cxnSpMkLst>
            <pc:docMk/>
            <pc:sldMk cId="3483037880" sldId="549"/>
            <ac:cxnSpMk id="34" creationId="{FC4DE310-2108-4E85-8BC1-677F3307B22E}"/>
          </ac:cxnSpMkLst>
        </pc:cxnChg>
        <pc:cxnChg chg="add mod">
          <ac:chgData name="David Stevens" userId="73fe415a-d21a-4898-bfab-0e75d37181d7" providerId="ADAL" clId="{A55558DF-111D-4D77-9A1C-537E622CF8A6}" dt="2019-04-16T12:24:07.173" v="569" actId="571"/>
          <ac:cxnSpMkLst>
            <pc:docMk/>
            <pc:sldMk cId="3483037880" sldId="549"/>
            <ac:cxnSpMk id="37" creationId="{AE15BD14-31D5-4516-B527-571E65EEC4A3}"/>
          </ac:cxnSpMkLst>
        </pc:cxn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4/24/2019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7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7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24,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April 24,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24,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24,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24,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24,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24,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April 24, 2019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April 24,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April 24,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6D9B5-EE5B-461D-8DD5-E780D6C43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049" y="-1"/>
            <a:ext cx="11655352" cy="82296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session title here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824197"/>
            <a:ext cx="6858000" cy="662203"/>
          </a:xfrm>
        </p:spPr>
        <p:txBody>
          <a:bodyPr>
            <a:noAutofit/>
          </a:bodyPr>
          <a:lstStyle>
            <a:lvl1pPr marL="0" indent="0" algn="l">
              <a:spcBef>
                <a:spcPts val="120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Enter speaker name here</a:t>
            </a: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C9D15-3463-4931-AE12-2BCC2AEC3138}"/>
              </a:ext>
            </a:extLst>
          </p:cNvPr>
          <p:cNvSpPr txBox="1"/>
          <p:nvPr userDrawn="1"/>
        </p:nvSpPr>
        <p:spPr>
          <a:xfrm>
            <a:off x="667328" y="5739190"/>
            <a:ext cx="611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TechCom24 2019: Building Digital Muscle</a:t>
            </a:r>
          </a:p>
        </p:txBody>
      </p:sp>
    </p:spTree>
    <p:extLst>
      <p:ext uri="{BB962C8B-B14F-4D97-AF65-F5344CB8AC3E}">
        <p14:creationId xmlns:p14="http://schemas.microsoft.com/office/powerpoint/2010/main" val="30558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5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9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6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April 24,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April 24,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8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314578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24,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41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760A60-B77A-4E3E-818A-8DC6893B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4630398" cy="8229599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24,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26827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April 24,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601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6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531900" y="2726171"/>
            <a:ext cx="9566600" cy="2717182"/>
          </a:xfrm>
          <a:prstGeom prst="rect">
            <a:avLst/>
          </a:prstGeom>
        </p:spPr>
      </p:pic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1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24,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April 24,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24,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24,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April 24, 2019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April 24,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70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ndwiki.houston.entsvcs.net/confluence/pages/viewpage.action?pageId=101616997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dxc.facebook.com/groups/1944577162473453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rava.com/athletes/323624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www.linkedin.com/in/david-stevens-3b499584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instagram.com/englishsid/" TargetMode="External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hyperlink" Target="https://twitter.com/englishsid" TargetMode="Externa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igitalexplorer.dxc.com/dew/" TargetMode="External"/><Relationship Id="rId4" Type="http://schemas.openxmlformats.org/officeDocument/2006/relationships/hyperlink" Target="https://digitalexplorer.dxc.com/pb/playbook/59705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3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4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4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4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4365-A03D-4DE7-B62D-6058EC35DBD2}"/>
              </a:ext>
            </a:extLst>
          </p:cNvPr>
          <p:cNvGrpSpPr/>
          <p:nvPr/>
        </p:nvGrpSpPr>
        <p:grpSpPr>
          <a:xfrm>
            <a:off x="12542097" y="5546106"/>
            <a:ext cx="871090" cy="797592"/>
            <a:chOff x="1921047" y="2009393"/>
            <a:chExt cx="3929255" cy="35977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8119A6-0B4B-486E-8B0B-72EEB1CF8DCF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18F056-8D51-4AE3-96F2-BFF31D4346BC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F7FE9-FE04-49FD-B58F-8973077AB157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49BF1-F9FE-4C9A-961B-AF19BC976FA4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EF03DD-3233-4DB0-9A49-0E90231B7FA2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A34A6-DDC4-45A9-96B9-4A6099681D28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EB307-E2FE-4D0E-B37F-C56928AFB540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A4F6C4-ED1C-49E6-8CE5-46D3786B030D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D83001-5406-4316-AA91-678E14505FC6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D8B940-00FD-443A-BABC-958CEB6FD084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118B99-5135-4062-8571-F15D5FA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D6FB0-9007-4D63-9008-59F29A3BC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178C93-1163-4602-9D53-128598029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A522E8-ED39-4F6C-88E4-1510E8B9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98162D-BCCC-48C5-A5D6-ED5D929B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44DF6D-93F8-4D7C-868D-2DBCA7F89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D084DA-7989-4B03-B26D-EFBDB5396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2A4F0-1A24-4C2F-8C9F-61CBBD289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ED52B8-D83F-4314-908F-464CCA6E7B17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631EB-7ACE-45FA-86D6-6E4041B12EC2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6FF4E6-AFFF-414D-97F2-431C6EB188D6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2D0D33-DC5D-4869-852B-8E378B1E3F33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450D3C-CBE6-4E6A-9440-1CDDBFF7399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012AF3-072C-40D8-86CA-ABE7D9F8270E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9E338-E619-43CB-B469-B14026F2AC5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3B7B3B-9B3D-4262-9DF3-5B710B1068B9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23A456-3800-4B1F-AF7E-0362AD237E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7E2523-E7A9-4D91-BD6A-282EEACE925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5923-C746-4E82-B559-C0FAB3571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3DA1E9-4048-4679-96EA-1B4AE79455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Workspaces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28084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67CA2C4-35B1-4EC0-8B48-A2BCA4E6E63B}"/>
              </a:ext>
            </a:extLst>
          </p:cNvPr>
          <p:cNvSpPr/>
          <p:nvPr/>
        </p:nvSpPr>
        <p:spPr>
          <a:xfrm>
            <a:off x="246744" y="7257381"/>
            <a:ext cx="13904686" cy="828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A1FB9A-308A-4248-AB2F-A16FB7DF4F62}"/>
              </a:ext>
            </a:extLst>
          </p:cNvPr>
          <p:cNvSpPr/>
          <p:nvPr/>
        </p:nvSpPr>
        <p:spPr>
          <a:xfrm>
            <a:off x="1073478" y="1446242"/>
            <a:ext cx="6007509" cy="6007509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Freeform 50">
            <a:extLst>
              <a:ext uri="{FF2B5EF4-FFF2-40B4-BE49-F238E27FC236}">
                <a16:creationId xmlns:a16="http://schemas.microsoft.com/office/drawing/2014/main" id="{5DF33367-B1EC-4924-BD92-9C7B99B6D2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707166" y="6575646"/>
            <a:ext cx="715793" cy="656493"/>
          </a:xfrm>
          <a:custGeom>
            <a:avLst/>
            <a:gdLst>
              <a:gd name="T0" fmla="*/ 336 w 1152"/>
              <a:gd name="T1" fmla="*/ 336 h 1056"/>
              <a:gd name="T2" fmla="*/ 192 w 1152"/>
              <a:gd name="T3" fmla="*/ 480 h 1056"/>
              <a:gd name="T4" fmla="*/ 48 w 1152"/>
              <a:gd name="T5" fmla="*/ 336 h 1056"/>
              <a:gd name="T6" fmla="*/ 192 w 1152"/>
              <a:gd name="T7" fmla="*/ 192 h 1056"/>
              <a:gd name="T8" fmla="*/ 336 w 1152"/>
              <a:gd name="T9" fmla="*/ 336 h 1056"/>
              <a:gd name="T10" fmla="*/ 576 w 1152"/>
              <a:gd name="T11" fmla="*/ 0 h 1056"/>
              <a:gd name="T12" fmla="*/ 432 w 1152"/>
              <a:gd name="T13" fmla="*/ 144 h 1056"/>
              <a:gd name="T14" fmla="*/ 576 w 1152"/>
              <a:gd name="T15" fmla="*/ 288 h 1056"/>
              <a:gd name="T16" fmla="*/ 720 w 1152"/>
              <a:gd name="T17" fmla="*/ 144 h 1056"/>
              <a:gd name="T18" fmla="*/ 576 w 1152"/>
              <a:gd name="T19" fmla="*/ 0 h 1056"/>
              <a:gd name="T20" fmla="*/ 960 w 1152"/>
              <a:gd name="T21" fmla="*/ 192 h 1056"/>
              <a:gd name="T22" fmla="*/ 816 w 1152"/>
              <a:gd name="T23" fmla="*/ 336 h 1056"/>
              <a:gd name="T24" fmla="*/ 960 w 1152"/>
              <a:gd name="T25" fmla="*/ 480 h 1056"/>
              <a:gd name="T26" fmla="*/ 1104 w 1152"/>
              <a:gd name="T27" fmla="*/ 336 h 1056"/>
              <a:gd name="T28" fmla="*/ 960 w 1152"/>
              <a:gd name="T29" fmla="*/ 192 h 1056"/>
              <a:gd name="T30" fmla="*/ 960 w 1152"/>
              <a:gd name="T31" fmla="*/ 480 h 1056"/>
              <a:gd name="T32" fmla="*/ 768 w 1152"/>
              <a:gd name="T33" fmla="*/ 672 h 1056"/>
              <a:gd name="T34" fmla="*/ 768 w 1152"/>
              <a:gd name="T35" fmla="*/ 480 h 1056"/>
              <a:gd name="T36" fmla="*/ 576 w 1152"/>
              <a:gd name="T37" fmla="*/ 288 h 1056"/>
              <a:gd name="T38" fmla="*/ 384 w 1152"/>
              <a:gd name="T39" fmla="*/ 480 h 1056"/>
              <a:gd name="T40" fmla="*/ 384 w 1152"/>
              <a:gd name="T41" fmla="*/ 672 h 1056"/>
              <a:gd name="T42" fmla="*/ 192 w 1152"/>
              <a:gd name="T43" fmla="*/ 480 h 1056"/>
              <a:gd name="T44" fmla="*/ 0 w 1152"/>
              <a:gd name="T45" fmla="*/ 672 h 1056"/>
              <a:gd name="T46" fmla="*/ 0 w 1152"/>
              <a:gd name="T47" fmla="*/ 864 h 1056"/>
              <a:gd name="T48" fmla="*/ 1152 w 1152"/>
              <a:gd name="T49" fmla="*/ 864 h 1056"/>
              <a:gd name="T50" fmla="*/ 1152 w 1152"/>
              <a:gd name="T51" fmla="*/ 672 h 1056"/>
              <a:gd name="T52" fmla="*/ 960 w 1152"/>
              <a:gd name="T53" fmla="*/ 480 h 1056"/>
              <a:gd name="T54" fmla="*/ 1152 w 1152"/>
              <a:gd name="T55" fmla="*/ 960 h 1056"/>
              <a:gd name="T56" fmla="*/ 0 w 1152"/>
              <a:gd name="T57" fmla="*/ 960 h 1056"/>
              <a:gd name="T58" fmla="*/ 0 w 1152"/>
              <a:gd name="T59" fmla="*/ 1056 h 1056"/>
              <a:gd name="T60" fmla="*/ 1152 w 1152"/>
              <a:gd name="T61" fmla="*/ 1056 h 1056"/>
              <a:gd name="T62" fmla="*/ 1152 w 1152"/>
              <a:gd name="T63" fmla="*/ 96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056">
                <a:moveTo>
                  <a:pt x="336" y="336"/>
                </a:moveTo>
                <a:cubicBezTo>
                  <a:pt x="336" y="416"/>
                  <a:pt x="272" y="480"/>
                  <a:pt x="192" y="480"/>
                </a:cubicBezTo>
                <a:cubicBezTo>
                  <a:pt x="112" y="480"/>
                  <a:pt x="48" y="416"/>
                  <a:pt x="48" y="336"/>
                </a:cubicBezTo>
                <a:cubicBezTo>
                  <a:pt x="48" y="256"/>
                  <a:pt x="112" y="192"/>
                  <a:pt x="192" y="192"/>
                </a:cubicBezTo>
                <a:cubicBezTo>
                  <a:pt x="272" y="192"/>
                  <a:pt x="336" y="256"/>
                  <a:pt x="336" y="336"/>
                </a:cubicBezTo>
                <a:close/>
                <a:moveTo>
                  <a:pt x="576" y="0"/>
                </a:moveTo>
                <a:cubicBezTo>
                  <a:pt x="496" y="0"/>
                  <a:pt x="432" y="64"/>
                  <a:pt x="432" y="144"/>
                </a:cubicBezTo>
                <a:cubicBezTo>
                  <a:pt x="432" y="224"/>
                  <a:pt x="496" y="288"/>
                  <a:pt x="576" y="288"/>
                </a:cubicBezTo>
                <a:cubicBezTo>
                  <a:pt x="656" y="288"/>
                  <a:pt x="720" y="224"/>
                  <a:pt x="720" y="144"/>
                </a:cubicBezTo>
                <a:cubicBezTo>
                  <a:pt x="720" y="64"/>
                  <a:pt x="656" y="0"/>
                  <a:pt x="576" y="0"/>
                </a:cubicBezTo>
                <a:close/>
                <a:moveTo>
                  <a:pt x="960" y="192"/>
                </a:moveTo>
                <a:cubicBezTo>
                  <a:pt x="880" y="192"/>
                  <a:pt x="816" y="256"/>
                  <a:pt x="816" y="336"/>
                </a:cubicBezTo>
                <a:cubicBezTo>
                  <a:pt x="816" y="416"/>
                  <a:pt x="880" y="480"/>
                  <a:pt x="960" y="480"/>
                </a:cubicBezTo>
                <a:cubicBezTo>
                  <a:pt x="1040" y="480"/>
                  <a:pt x="1104" y="416"/>
                  <a:pt x="1104" y="336"/>
                </a:cubicBezTo>
                <a:cubicBezTo>
                  <a:pt x="1104" y="256"/>
                  <a:pt x="1040" y="192"/>
                  <a:pt x="960" y="192"/>
                </a:cubicBezTo>
                <a:close/>
                <a:moveTo>
                  <a:pt x="960" y="480"/>
                </a:moveTo>
                <a:cubicBezTo>
                  <a:pt x="854" y="480"/>
                  <a:pt x="768" y="566"/>
                  <a:pt x="768" y="672"/>
                </a:cubicBezTo>
                <a:cubicBezTo>
                  <a:pt x="768" y="480"/>
                  <a:pt x="768" y="480"/>
                  <a:pt x="768" y="480"/>
                </a:cubicBezTo>
                <a:cubicBezTo>
                  <a:pt x="768" y="374"/>
                  <a:pt x="682" y="288"/>
                  <a:pt x="576" y="288"/>
                </a:cubicBezTo>
                <a:cubicBezTo>
                  <a:pt x="470" y="288"/>
                  <a:pt x="384" y="374"/>
                  <a:pt x="384" y="480"/>
                </a:cubicBezTo>
                <a:cubicBezTo>
                  <a:pt x="384" y="672"/>
                  <a:pt x="384" y="672"/>
                  <a:pt x="384" y="672"/>
                </a:cubicBezTo>
                <a:cubicBezTo>
                  <a:pt x="384" y="566"/>
                  <a:pt x="298" y="480"/>
                  <a:pt x="192" y="480"/>
                </a:cubicBezTo>
                <a:cubicBezTo>
                  <a:pt x="86" y="480"/>
                  <a:pt x="0" y="566"/>
                  <a:pt x="0" y="672"/>
                </a:cubicBezTo>
                <a:cubicBezTo>
                  <a:pt x="0" y="864"/>
                  <a:pt x="0" y="864"/>
                  <a:pt x="0" y="864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152" y="566"/>
                  <a:pt x="1066" y="480"/>
                  <a:pt x="960" y="480"/>
                </a:cubicBezTo>
                <a:close/>
                <a:moveTo>
                  <a:pt x="1152" y="960"/>
                </a:moveTo>
                <a:cubicBezTo>
                  <a:pt x="0" y="960"/>
                  <a:pt x="0" y="960"/>
                  <a:pt x="0" y="960"/>
                </a:cubicBezTo>
                <a:cubicBezTo>
                  <a:pt x="0" y="1056"/>
                  <a:pt x="0" y="1056"/>
                  <a:pt x="0" y="1056"/>
                </a:cubicBezTo>
                <a:cubicBezTo>
                  <a:pt x="1152" y="1056"/>
                  <a:pt x="1152" y="1056"/>
                  <a:pt x="1152" y="1056"/>
                </a:cubicBezTo>
                <a:lnTo>
                  <a:pt x="1152" y="9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58B83C4-2DF2-4B92-9D1C-C6B348F50236}"/>
              </a:ext>
            </a:extLst>
          </p:cNvPr>
          <p:cNvSpPr/>
          <p:nvPr/>
        </p:nvSpPr>
        <p:spPr>
          <a:xfrm>
            <a:off x="7717252" y="1458828"/>
            <a:ext cx="6007509" cy="6007509"/>
          </a:xfrm>
          <a:prstGeom prst="ellipse">
            <a:avLst/>
          </a:prstGeom>
          <a:solidFill>
            <a:schemeClr val="accent3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BB57C9-DB8C-466D-BD52-710BB702DB2C}"/>
              </a:ext>
            </a:extLst>
          </p:cNvPr>
          <p:cNvSpPr/>
          <p:nvPr/>
        </p:nvSpPr>
        <p:spPr>
          <a:xfrm>
            <a:off x="2512541" y="7496008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i="1" dirty="0"/>
              <a:t>Community Detection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F06997-4A87-495A-9FC8-EF5CC7E3DA15}"/>
              </a:ext>
            </a:extLst>
          </p:cNvPr>
          <p:cNvSpPr/>
          <p:nvPr/>
        </p:nvSpPr>
        <p:spPr>
          <a:xfrm>
            <a:off x="8383379" y="7484118"/>
            <a:ext cx="4675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i="1" dirty="0"/>
              <a:t>Industry and Technology Insights</a:t>
            </a:r>
          </a:p>
        </p:txBody>
      </p:sp>
      <p:sp>
        <p:nvSpPr>
          <p:cNvPr id="20" name="Freeform 117">
            <a:extLst>
              <a:ext uri="{FF2B5EF4-FFF2-40B4-BE49-F238E27FC236}">
                <a16:creationId xmlns:a16="http://schemas.microsoft.com/office/drawing/2014/main" id="{3F29DE92-F8F6-4FE0-BDA0-0D234ABBAB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97782" y="6349485"/>
            <a:ext cx="846448" cy="931316"/>
          </a:xfrm>
          <a:custGeom>
            <a:avLst/>
            <a:gdLst>
              <a:gd name="T0" fmla="*/ 688 w 960"/>
              <a:gd name="T1" fmla="*/ 288 h 1056"/>
              <a:gd name="T2" fmla="*/ 756 w 960"/>
              <a:gd name="T3" fmla="*/ 356 h 1056"/>
              <a:gd name="T4" fmla="*/ 675 w 960"/>
              <a:gd name="T5" fmla="*/ 437 h 1056"/>
              <a:gd name="T6" fmla="*/ 811 w 960"/>
              <a:gd name="T7" fmla="*/ 573 h 1056"/>
              <a:gd name="T8" fmla="*/ 892 w 960"/>
              <a:gd name="T9" fmla="*/ 492 h 1056"/>
              <a:gd name="T10" fmla="*/ 960 w 960"/>
              <a:gd name="T11" fmla="*/ 560 h 1056"/>
              <a:gd name="T12" fmla="*/ 960 w 960"/>
              <a:gd name="T13" fmla="*/ 288 h 1056"/>
              <a:gd name="T14" fmla="*/ 688 w 960"/>
              <a:gd name="T15" fmla="*/ 288 h 1056"/>
              <a:gd name="T16" fmla="*/ 384 w 960"/>
              <a:gd name="T17" fmla="*/ 396 h 1056"/>
              <a:gd name="T18" fmla="*/ 480 w 960"/>
              <a:gd name="T19" fmla="*/ 384 h 1056"/>
              <a:gd name="T20" fmla="*/ 576 w 960"/>
              <a:gd name="T21" fmla="*/ 396 h 1056"/>
              <a:gd name="T22" fmla="*/ 576 w 960"/>
              <a:gd name="T23" fmla="*/ 192 h 1056"/>
              <a:gd name="T24" fmla="*/ 672 w 960"/>
              <a:gd name="T25" fmla="*/ 192 h 1056"/>
              <a:gd name="T26" fmla="*/ 480 w 960"/>
              <a:gd name="T27" fmla="*/ 0 h 1056"/>
              <a:gd name="T28" fmla="*/ 288 w 960"/>
              <a:gd name="T29" fmla="*/ 192 h 1056"/>
              <a:gd name="T30" fmla="*/ 384 w 960"/>
              <a:gd name="T31" fmla="*/ 192 h 1056"/>
              <a:gd name="T32" fmla="*/ 384 w 960"/>
              <a:gd name="T33" fmla="*/ 396 h 1056"/>
              <a:gd name="T34" fmla="*/ 285 w 960"/>
              <a:gd name="T35" fmla="*/ 437 h 1056"/>
              <a:gd name="T36" fmla="*/ 204 w 960"/>
              <a:gd name="T37" fmla="*/ 356 h 1056"/>
              <a:gd name="T38" fmla="*/ 272 w 960"/>
              <a:gd name="T39" fmla="*/ 288 h 1056"/>
              <a:gd name="T40" fmla="*/ 0 w 960"/>
              <a:gd name="T41" fmla="*/ 288 h 1056"/>
              <a:gd name="T42" fmla="*/ 0 w 960"/>
              <a:gd name="T43" fmla="*/ 560 h 1056"/>
              <a:gd name="T44" fmla="*/ 68 w 960"/>
              <a:gd name="T45" fmla="*/ 492 h 1056"/>
              <a:gd name="T46" fmla="*/ 149 w 960"/>
              <a:gd name="T47" fmla="*/ 573 h 1056"/>
              <a:gd name="T48" fmla="*/ 285 w 960"/>
              <a:gd name="T49" fmla="*/ 437 h 1056"/>
              <a:gd name="T50" fmla="*/ 728 w 960"/>
              <a:gd name="T51" fmla="*/ 622 h 1056"/>
              <a:gd name="T52" fmla="*/ 768 w 960"/>
              <a:gd name="T53" fmla="*/ 768 h 1056"/>
              <a:gd name="T54" fmla="*/ 480 w 960"/>
              <a:gd name="T55" fmla="*/ 1056 h 1056"/>
              <a:gd name="T56" fmla="*/ 192 w 960"/>
              <a:gd name="T57" fmla="*/ 768 h 1056"/>
              <a:gd name="T58" fmla="*/ 480 w 960"/>
              <a:gd name="T59" fmla="*/ 480 h 1056"/>
              <a:gd name="T60" fmla="*/ 480 w 960"/>
              <a:gd name="T61" fmla="*/ 768 h 1056"/>
              <a:gd name="T62" fmla="*/ 728 w 960"/>
              <a:gd name="T63" fmla="*/ 622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0" h="1056">
                <a:moveTo>
                  <a:pt x="688" y="288"/>
                </a:moveTo>
                <a:cubicBezTo>
                  <a:pt x="756" y="356"/>
                  <a:pt x="756" y="356"/>
                  <a:pt x="756" y="356"/>
                </a:cubicBezTo>
                <a:cubicBezTo>
                  <a:pt x="675" y="437"/>
                  <a:pt x="675" y="437"/>
                  <a:pt x="675" y="437"/>
                </a:cubicBezTo>
                <a:cubicBezTo>
                  <a:pt x="731" y="470"/>
                  <a:pt x="778" y="517"/>
                  <a:pt x="811" y="573"/>
                </a:cubicBezTo>
                <a:cubicBezTo>
                  <a:pt x="892" y="492"/>
                  <a:pt x="892" y="492"/>
                  <a:pt x="892" y="492"/>
                </a:cubicBezTo>
                <a:cubicBezTo>
                  <a:pt x="960" y="560"/>
                  <a:pt x="960" y="560"/>
                  <a:pt x="960" y="560"/>
                </a:cubicBezTo>
                <a:cubicBezTo>
                  <a:pt x="960" y="288"/>
                  <a:pt x="960" y="288"/>
                  <a:pt x="960" y="288"/>
                </a:cubicBezTo>
                <a:lnTo>
                  <a:pt x="688" y="288"/>
                </a:lnTo>
                <a:close/>
                <a:moveTo>
                  <a:pt x="384" y="396"/>
                </a:moveTo>
                <a:cubicBezTo>
                  <a:pt x="415" y="388"/>
                  <a:pt x="447" y="384"/>
                  <a:pt x="480" y="384"/>
                </a:cubicBezTo>
                <a:cubicBezTo>
                  <a:pt x="513" y="384"/>
                  <a:pt x="545" y="388"/>
                  <a:pt x="576" y="3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672" y="192"/>
                  <a:pt x="672" y="192"/>
                  <a:pt x="672" y="192"/>
                </a:cubicBezTo>
                <a:cubicBezTo>
                  <a:pt x="480" y="0"/>
                  <a:pt x="480" y="0"/>
                  <a:pt x="480" y="0"/>
                </a:cubicBezTo>
                <a:cubicBezTo>
                  <a:pt x="288" y="192"/>
                  <a:pt x="288" y="192"/>
                  <a:pt x="288" y="192"/>
                </a:cubicBezTo>
                <a:cubicBezTo>
                  <a:pt x="384" y="192"/>
                  <a:pt x="384" y="192"/>
                  <a:pt x="384" y="192"/>
                </a:cubicBezTo>
                <a:lnTo>
                  <a:pt x="384" y="396"/>
                </a:lnTo>
                <a:close/>
                <a:moveTo>
                  <a:pt x="285" y="437"/>
                </a:moveTo>
                <a:cubicBezTo>
                  <a:pt x="204" y="356"/>
                  <a:pt x="204" y="356"/>
                  <a:pt x="204" y="356"/>
                </a:cubicBezTo>
                <a:cubicBezTo>
                  <a:pt x="272" y="288"/>
                  <a:pt x="272" y="288"/>
                  <a:pt x="272" y="288"/>
                </a:cubicBezTo>
                <a:cubicBezTo>
                  <a:pt x="0" y="288"/>
                  <a:pt x="0" y="288"/>
                  <a:pt x="0" y="288"/>
                </a:cubicBezTo>
                <a:cubicBezTo>
                  <a:pt x="0" y="560"/>
                  <a:pt x="0" y="560"/>
                  <a:pt x="0" y="560"/>
                </a:cubicBezTo>
                <a:cubicBezTo>
                  <a:pt x="68" y="492"/>
                  <a:pt x="68" y="492"/>
                  <a:pt x="68" y="492"/>
                </a:cubicBezTo>
                <a:cubicBezTo>
                  <a:pt x="149" y="573"/>
                  <a:pt x="149" y="573"/>
                  <a:pt x="149" y="573"/>
                </a:cubicBezTo>
                <a:cubicBezTo>
                  <a:pt x="182" y="517"/>
                  <a:pt x="229" y="470"/>
                  <a:pt x="285" y="437"/>
                </a:cubicBezTo>
                <a:close/>
                <a:moveTo>
                  <a:pt x="728" y="622"/>
                </a:moveTo>
                <a:cubicBezTo>
                  <a:pt x="753" y="665"/>
                  <a:pt x="768" y="715"/>
                  <a:pt x="768" y="768"/>
                </a:cubicBezTo>
                <a:cubicBezTo>
                  <a:pt x="768" y="927"/>
                  <a:pt x="639" y="1056"/>
                  <a:pt x="480" y="1056"/>
                </a:cubicBezTo>
                <a:cubicBezTo>
                  <a:pt x="321" y="1056"/>
                  <a:pt x="192" y="927"/>
                  <a:pt x="192" y="768"/>
                </a:cubicBezTo>
                <a:cubicBezTo>
                  <a:pt x="192" y="609"/>
                  <a:pt x="321" y="480"/>
                  <a:pt x="480" y="480"/>
                </a:cubicBezTo>
                <a:cubicBezTo>
                  <a:pt x="480" y="768"/>
                  <a:pt x="480" y="768"/>
                  <a:pt x="480" y="768"/>
                </a:cubicBezTo>
                <a:lnTo>
                  <a:pt x="728" y="6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7BBD0741-1720-4E55-848D-26748FC67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in it for </a:t>
            </a:r>
            <a:r>
              <a:rPr lang="en-GB" u="sng" dirty="0"/>
              <a:t>us</a:t>
            </a:r>
            <a:r>
              <a:rPr lang="en-GB" dirty="0"/>
              <a:t>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9D9267-4293-4FE8-A796-26FF72D0DFE8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D43504C-2EC3-4EA2-8C0F-22B3DF75E734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52BF6D5-6140-4624-8DA6-70CC0D6AA36E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2C7F8B-E5FA-4F7A-8EB8-516482F3279D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29F61A1-A872-4BDB-A02F-A200748DBC4D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170E01-3612-4428-8D6B-9529109A7000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C018598-A72F-40CA-B7F1-713B9AC99953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EAC1ED8-927E-4344-913F-7D03EE895389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BD16CE4-10D6-44C7-9603-9AC3BC9D38D0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5D43B5-7943-4777-9964-C1AA5FA901B0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CDD0591-53FD-41FA-8E14-A90956C57699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6591A5F-60F6-465E-84F4-4E424BA86AEA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324BCB1-4CB2-42A9-B0D6-83D168E214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0AF677E-5F64-444B-83DE-BC56EC9C4A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D728AF-5BF0-4203-B008-0F0737BB70D8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9794A65-EE87-4222-A2FE-2C2A851242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D1FE63E-3CD8-4A94-BEEA-4AA764D5A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C086C30-9A01-4F64-A3AC-5FE0AE9F3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F4C60B-CEE4-4E01-A60B-9E0493F2EF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C529A00-7553-41A6-9389-501E3A04464A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CF9C51D-7EBF-44ED-96F4-F5EB5326156F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D76335C-DE6C-4998-B470-217D5B58BC3B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1D101E1-8D6A-4007-BA4C-12471A952A47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822433C-526B-4EF9-8F28-8CB9BC92FD5A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48CFE80-0E85-480F-9880-1925DDC1575D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F8AD0E6-55D2-4016-A709-836D7EB4E46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9E2394F-FCC1-4439-AA86-8169FC9DA208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6507375-6681-48E5-B164-3777991F42C6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CAA1DB2-4BA3-4A4B-8E9E-5093603F763E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0965AC0-8206-4EAF-AD08-5F034401B4B4}"/>
              </a:ext>
            </a:extLst>
          </p:cNvPr>
          <p:cNvCxnSpPr/>
          <p:nvPr/>
        </p:nvCxnSpPr>
        <p:spPr>
          <a:xfrm flipV="1">
            <a:off x="2625213" y="3410672"/>
            <a:ext cx="383458" cy="1259536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83B3A8B-80F1-4377-8993-A11ADE8E3EE0}"/>
              </a:ext>
            </a:extLst>
          </p:cNvPr>
          <p:cNvCxnSpPr>
            <a:cxnSpLocks/>
          </p:cNvCxnSpPr>
          <p:nvPr/>
        </p:nvCxnSpPr>
        <p:spPr>
          <a:xfrm flipV="1">
            <a:off x="2512541" y="3563072"/>
            <a:ext cx="2926189" cy="1750916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B40C27-4E6D-4A31-8ACC-34C4CA56D838}"/>
              </a:ext>
            </a:extLst>
          </p:cNvPr>
          <p:cNvCxnSpPr>
            <a:cxnSpLocks/>
          </p:cNvCxnSpPr>
          <p:nvPr/>
        </p:nvCxnSpPr>
        <p:spPr>
          <a:xfrm>
            <a:off x="2399869" y="5313988"/>
            <a:ext cx="3038861" cy="485571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4FED65D-9E96-4902-8C05-7A517B1D11F8}"/>
              </a:ext>
            </a:extLst>
          </p:cNvPr>
          <p:cNvCxnSpPr>
            <a:cxnSpLocks/>
          </p:cNvCxnSpPr>
          <p:nvPr/>
        </p:nvCxnSpPr>
        <p:spPr>
          <a:xfrm>
            <a:off x="3366157" y="2821858"/>
            <a:ext cx="2072573" cy="2977702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AED72E2-B90B-4AC7-B176-B2DC97F0C2D3}"/>
              </a:ext>
            </a:extLst>
          </p:cNvPr>
          <p:cNvCxnSpPr>
            <a:cxnSpLocks/>
          </p:cNvCxnSpPr>
          <p:nvPr/>
        </p:nvCxnSpPr>
        <p:spPr>
          <a:xfrm flipV="1">
            <a:off x="3280276" y="2344090"/>
            <a:ext cx="1426718" cy="56323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FD04061-24CC-4403-A3E7-A3077CAFA3F8}"/>
              </a:ext>
            </a:extLst>
          </p:cNvPr>
          <p:cNvCxnSpPr>
            <a:cxnSpLocks/>
          </p:cNvCxnSpPr>
          <p:nvPr/>
        </p:nvCxnSpPr>
        <p:spPr>
          <a:xfrm flipV="1">
            <a:off x="1854283" y="2907327"/>
            <a:ext cx="1425993" cy="765810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23373F4-82FC-4F2F-B426-15B87D12EAD0}"/>
              </a:ext>
            </a:extLst>
          </p:cNvPr>
          <p:cNvCxnSpPr>
            <a:cxnSpLocks/>
          </p:cNvCxnSpPr>
          <p:nvPr/>
        </p:nvCxnSpPr>
        <p:spPr>
          <a:xfrm>
            <a:off x="5407886" y="3477385"/>
            <a:ext cx="700087" cy="1245958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888D0EF-0741-47CF-903A-E12483AFD02D}"/>
              </a:ext>
            </a:extLst>
          </p:cNvPr>
          <p:cNvCxnSpPr>
            <a:cxnSpLocks/>
          </p:cNvCxnSpPr>
          <p:nvPr/>
        </p:nvCxnSpPr>
        <p:spPr>
          <a:xfrm flipV="1">
            <a:off x="5398856" y="4748585"/>
            <a:ext cx="782764" cy="107833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E3CA0D4-79CB-4633-8226-6A4A08D15B7A}"/>
              </a:ext>
            </a:extLst>
          </p:cNvPr>
          <p:cNvCxnSpPr>
            <a:cxnSpLocks/>
          </p:cNvCxnSpPr>
          <p:nvPr/>
        </p:nvCxnSpPr>
        <p:spPr>
          <a:xfrm flipV="1">
            <a:off x="3650843" y="5841817"/>
            <a:ext cx="1757043" cy="494259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732A16A1-EA29-4125-B3C3-797C8FBC9408}"/>
              </a:ext>
            </a:extLst>
          </p:cNvPr>
          <p:cNvCxnSpPr>
            <a:cxnSpLocks/>
          </p:cNvCxnSpPr>
          <p:nvPr/>
        </p:nvCxnSpPr>
        <p:spPr>
          <a:xfrm flipV="1">
            <a:off x="3675535" y="5140415"/>
            <a:ext cx="460879" cy="118307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5705BB8-25BF-4F94-A07D-A9E4E22018E6}"/>
              </a:ext>
            </a:extLst>
          </p:cNvPr>
          <p:cNvCxnSpPr>
            <a:cxnSpLocks/>
          </p:cNvCxnSpPr>
          <p:nvPr/>
        </p:nvCxnSpPr>
        <p:spPr>
          <a:xfrm>
            <a:off x="5407886" y="3481015"/>
            <a:ext cx="0" cy="2369490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CC8329B2-6B32-4EE5-B6B0-5534958D9CF9}"/>
              </a:ext>
            </a:extLst>
          </p:cNvPr>
          <p:cNvSpPr/>
          <p:nvPr/>
        </p:nvSpPr>
        <p:spPr>
          <a:xfrm>
            <a:off x="4478446" y="2108345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F900C95-AE94-49C0-96C9-73D8899A780B}"/>
              </a:ext>
            </a:extLst>
          </p:cNvPr>
          <p:cNvSpPr/>
          <p:nvPr/>
        </p:nvSpPr>
        <p:spPr>
          <a:xfrm>
            <a:off x="3435863" y="6063921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38B2E05-2A8D-4D50-8F52-AD704D790EF6}"/>
              </a:ext>
            </a:extLst>
          </p:cNvPr>
          <p:cNvSpPr/>
          <p:nvPr/>
        </p:nvSpPr>
        <p:spPr>
          <a:xfrm>
            <a:off x="3875331" y="4899004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D83A14C-89FB-478D-B84E-FCB23D6309E3}"/>
              </a:ext>
            </a:extLst>
          </p:cNvPr>
          <p:cNvSpPr/>
          <p:nvPr/>
        </p:nvSpPr>
        <p:spPr>
          <a:xfrm>
            <a:off x="5908297" y="4452495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0E0D597-D1E2-4A59-833E-B3613962147A}"/>
              </a:ext>
            </a:extLst>
          </p:cNvPr>
          <p:cNvSpPr/>
          <p:nvPr/>
        </p:nvSpPr>
        <p:spPr>
          <a:xfrm>
            <a:off x="1617009" y="3410672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E79A0C8-64C2-4A2A-89CC-E060B8603B83}"/>
              </a:ext>
            </a:extLst>
          </p:cNvPr>
          <p:cNvGrpSpPr/>
          <p:nvPr/>
        </p:nvGrpSpPr>
        <p:grpSpPr>
          <a:xfrm>
            <a:off x="2391804" y="1980537"/>
            <a:ext cx="1787887" cy="1787887"/>
            <a:chOff x="3684371" y="4947218"/>
            <a:chExt cx="2105132" cy="210513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8B9DAC-EC74-4269-BC4F-D007A7469C4C}"/>
                </a:ext>
              </a:extLst>
            </p:cNvPr>
            <p:cNvSpPr/>
            <p:nvPr/>
          </p:nvSpPr>
          <p:spPr>
            <a:xfrm>
              <a:off x="3684371" y="4947218"/>
              <a:ext cx="2105132" cy="2105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Find Experts</a:t>
              </a:r>
            </a:p>
          </p:txBody>
        </p:sp>
        <p:sp>
          <p:nvSpPr>
            <p:cNvPr id="10" name="Freeform 85">
              <a:extLst>
                <a:ext uri="{FF2B5EF4-FFF2-40B4-BE49-F238E27FC236}">
                  <a16:creationId xmlns:a16="http://schemas.microsoft.com/office/drawing/2014/main" id="{2C065FE2-E007-49DE-8A00-E8EC535570B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31443" y="6506148"/>
              <a:ext cx="410987" cy="410836"/>
            </a:xfrm>
            <a:custGeom>
              <a:avLst/>
              <a:gdLst>
                <a:gd name="T0" fmla="*/ 816 w 1152"/>
                <a:gd name="T1" fmla="*/ 240 h 1152"/>
                <a:gd name="T2" fmla="*/ 720 w 1152"/>
                <a:gd name="T3" fmla="*/ 336 h 1152"/>
                <a:gd name="T4" fmla="*/ 816 w 1152"/>
                <a:gd name="T5" fmla="*/ 432 h 1152"/>
                <a:gd name="T6" fmla="*/ 912 w 1152"/>
                <a:gd name="T7" fmla="*/ 336 h 1152"/>
                <a:gd name="T8" fmla="*/ 816 w 1152"/>
                <a:gd name="T9" fmla="*/ 240 h 1152"/>
                <a:gd name="T10" fmla="*/ 1051 w 1152"/>
                <a:gd name="T11" fmla="*/ 384 h 1152"/>
                <a:gd name="T12" fmla="*/ 1016 w 1152"/>
                <a:gd name="T13" fmla="*/ 468 h 1152"/>
                <a:gd name="T14" fmla="*/ 1088 w 1152"/>
                <a:gd name="T15" fmla="*/ 540 h 1152"/>
                <a:gd name="T16" fmla="*/ 1020 w 1152"/>
                <a:gd name="T17" fmla="*/ 608 h 1152"/>
                <a:gd name="T18" fmla="*/ 948 w 1152"/>
                <a:gd name="T19" fmla="*/ 536 h 1152"/>
                <a:gd name="T20" fmla="*/ 864 w 1152"/>
                <a:gd name="T21" fmla="*/ 571 h 1152"/>
                <a:gd name="T22" fmla="*/ 864 w 1152"/>
                <a:gd name="T23" fmla="*/ 672 h 1152"/>
                <a:gd name="T24" fmla="*/ 768 w 1152"/>
                <a:gd name="T25" fmla="*/ 672 h 1152"/>
                <a:gd name="T26" fmla="*/ 768 w 1152"/>
                <a:gd name="T27" fmla="*/ 571 h 1152"/>
                <a:gd name="T28" fmla="*/ 684 w 1152"/>
                <a:gd name="T29" fmla="*/ 536 h 1152"/>
                <a:gd name="T30" fmla="*/ 612 w 1152"/>
                <a:gd name="T31" fmla="*/ 608 h 1152"/>
                <a:gd name="T32" fmla="*/ 544 w 1152"/>
                <a:gd name="T33" fmla="*/ 540 h 1152"/>
                <a:gd name="T34" fmla="*/ 616 w 1152"/>
                <a:gd name="T35" fmla="*/ 468 h 1152"/>
                <a:gd name="T36" fmla="*/ 581 w 1152"/>
                <a:gd name="T37" fmla="*/ 384 h 1152"/>
                <a:gd name="T38" fmla="*/ 480 w 1152"/>
                <a:gd name="T39" fmla="*/ 384 h 1152"/>
                <a:gd name="T40" fmla="*/ 480 w 1152"/>
                <a:gd name="T41" fmla="*/ 288 h 1152"/>
                <a:gd name="T42" fmla="*/ 581 w 1152"/>
                <a:gd name="T43" fmla="*/ 288 h 1152"/>
                <a:gd name="T44" fmla="*/ 616 w 1152"/>
                <a:gd name="T45" fmla="*/ 204 h 1152"/>
                <a:gd name="T46" fmla="*/ 544 w 1152"/>
                <a:gd name="T47" fmla="*/ 132 h 1152"/>
                <a:gd name="T48" fmla="*/ 612 w 1152"/>
                <a:gd name="T49" fmla="*/ 64 h 1152"/>
                <a:gd name="T50" fmla="*/ 684 w 1152"/>
                <a:gd name="T51" fmla="*/ 136 h 1152"/>
                <a:gd name="T52" fmla="*/ 768 w 1152"/>
                <a:gd name="T53" fmla="*/ 101 h 1152"/>
                <a:gd name="T54" fmla="*/ 768 w 1152"/>
                <a:gd name="T55" fmla="*/ 0 h 1152"/>
                <a:gd name="T56" fmla="*/ 864 w 1152"/>
                <a:gd name="T57" fmla="*/ 0 h 1152"/>
                <a:gd name="T58" fmla="*/ 864 w 1152"/>
                <a:gd name="T59" fmla="*/ 101 h 1152"/>
                <a:gd name="T60" fmla="*/ 948 w 1152"/>
                <a:gd name="T61" fmla="*/ 136 h 1152"/>
                <a:gd name="T62" fmla="*/ 1020 w 1152"/>
                <a:gd name="T63" fmla="*/ 64 h 1152"/>
                <a:gd name="T64" fmla="*/ 1088 w 1152"/>
                <a:gd name="T65" fmla="*/ 132 h 1152"/>
                <a:gd name="T66" fmla="*/ 1016 w 1152"/>
                <a:gd name="T67" fmla="*/ 204 h 1152"/>
                <a:gd name="T68" fmla="*/ 1051 w 1152"/>
                <a:gd name="T69" fmla="*/ 288 h 1152"/>
                <a:gd name="T70" fmla="*/ 1152 w 1152"/>
                <a:gd name="T71" fmla="*/ 288 h 1152"/>
                <a:gd name="T72" fmla="*/ 1152 w 1152"/>
                <a:gd name="T73" fmla="*/ 384 h 1152"/>
                <a:gd name="T74" fmla="*/ 1051 w 1152"/>
                <a:gd name="T75" fmla="*/ 384 h 1152"/>
                <a:gd name="T76" fmla="*/ 528 w 1152"/>
                <a:gd name="T77" fmla="*/ 576 h 1152"/>
                <a:gd name="T78" fmla="*/ 336 w 1152"/>
                <a:gd name="T79" fmla="*/ 768 h 1152"/>
                <a:gd name="T80" fmla="*/ 144 w 1152"/>
                <a:gd name="T81" fmla="*/ 576 h 1152"/>
                <a:gd name="T82" fmla="*/ 336 w 1152"/>
                <a:gd name="T83" fmla="*/ 384 h 1152"/>
                <a:gd name="T84" fmla="*/ 528 w 1152"/>
                <a:gd name="T85" fmla="*/ 576 h 1152"/>
                <a:gd name="T86" fmla="*/ 672 w 1152"/>
                <a:gd name="T87" fmla="*/ 1152 h 1152"/>
                <a:gd name="T88" fmla="*/ 0 w 1152"/>
                <a:gd name="T89" fmla="*/ 1152 h 1152"/>
                <a:gd name="T90" fmla="*/ 0 w 1152"/>
                <a:gd name="T91" fmla="*/ 1104 h 1152"/>
                <a:gd name="T92" fmla="*/ 336 w 1152"/>
                <a:gd name="T93" fmla="*/ 768 h 1152"/>
                <a:gd name="T94" fmla="*/ 672 w 1152"/>
                <a:gd name="T95" fmla="*/ 1104 h 1152"/>
                <a:gd name="T96" fmla="*/ 672 w 1152"/>
                <a:gd name="T97" fmla="*/ 115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52" h="1152">
                  <a:moveTo>
                    <a:pt x="816" y="240"/>
                  </a:moveTo>
                  <a:cubicBezTo>
                    <a:pt x="763" y="240"/>
                    <a:pt x="720" y="283"/>
                    <a:pt x="720" y="336"/>
                  </a:cubicBezTo>
                  <a:cubicBezTo>
                    <a:pt x="720" y="389"/>
                    <a:pt x="763" y="432"/>
                    <a:pt x="816" y="432"/>
                  </a:cubicBezTo>
                  <a:cubicBezTo>
                    <a:pt x="869" y="432"/>
                    <a:pt x="912" y="389"/>
                    <a:pt x="912" y="336"/>
                  </a:cubicBezTo>
                  <a:cubicBezTo>
                    <a:pt x="912" y="283"/>
                    <a:pt x="869" y="240"/>
                    <a:pt x="816" y="240"/>
                  </a:cubicBezTo>
                  <a:close/>
                  <a:moveTo>
                    <a:pt x="1051" y="384"/>
                  </a:moveTo>
                  <a:cubicBezTo>
                    <a:pt x="1045" y="415"/>
                    <a:pt x="1033" y="443"/>
                    <a:pt x="1016" y="468"/>
                  </a:cubicBezTo>
                  <a:cubicBezTo>
                    <a:pt x="1088" y="540"/>
                    <a:pt x="1088" y="540"/>
                    <a:pt x="1088" y="540"/>
                  </a:cubicBezTo>
                  <a:cubicBezTo>
                    <a:pt x="1020" y="608"/>
                    <a:pt x="1020" y="608"/>
                    <a:pt x="1020" y="608"/>
                  </a:cubicBezTo>
                  <a:cubicBezTo>
                    <a:pt x="948" y="536"/>
                    <a:pt x="948" y="536"/>
                    <a:pt x="948" y="536"/>
                  </a:cubicBezTo>
                  <a:cubicBezTo>
                    <a:pt x="923" y="553"/>
                    <a:pt x="895" y="565"/>
                    <a:pt x="864" y="571"/>
                  </a:cubicBezTo>
                  <a:cubicBezTo>
                    <a:pt x="864" y="672"/>
                    <a:pt x="864" y="672"/>
                    <a:pt x="864" y="672"/>
                  </a:cubicBezTo>
                  <a:cubicBezTo>
                    <a:pt x="768" y="672"/>
                    <a:pt x="768" y="672"/>
                    <a:pt x="768" y="672"/>
                  </a:cubicBezTo>
                  <a:cubicBezTo>
                    <a:pt x="768" y="571"/>
                    <a:pt x="768" y="571"/>
                    <a:pt x="768" y="571"/>
                  </a:cubicBezTo>
                  <a:cubicBezTo>
                    <a:pt x="737" y="565"/>
                    <a:pt x="709" y="553"/>
                    <a:pt x="684" y="536"/>
                  </a:cubicBezTo>
                  <a:cubicBezTo>
                    <a:pt x="612" y="608"/>
                    <a:pt x="612" y="608"/>
                    <a:pt x="612" y="608"/>
                  </a:cubicBezTo>
                  <a:cubicBezTo>
                    <a:pt x="544" y="540"/>
                    <a:pt x="544" y="540"/>
                    <a:pt x="544" y="540"/>
                  </a:cubicBezTo>
                  <a:cubicBezTo>
                    <a:pt x="616" y="468"/>
                    <a:pt x="616" y="468"/>
                    <a:pt x="616" y="468"/>
                  </a:cubicBezTo>
                  <a:cubicBezTo>
                    <a:pt x="599" y="443"/>
                    <a:pt x="587" y="415"/>
                    <a:pt x="581" y="384"/>
                  </a:cubicBezTo>
                  <a:cubicBezTo>
                    <a:pt x="480" y="384"/>
                    <a:pt x="480" y="384"/>
                    <a:pt x="480" y="384"/>
                  </a:cubicBezTo>
                  <a:cubicBezTo>
                    <a:pt x="480" y="288"/>
                    <a:pt x="480" y="288"/>
                    <a:pt x="480" y="288"/>
                  </a:cubicBezTo>
                  <a:cubicBezTo>
                    <a:pt x="581" y="288"/>
                    <a:pt x="581" y="288"/>
                    <a:pt x="581" y="288"/>
                  </a:cubicBezTo>
                  <a:cubicBezTo>
                    <a:pt x="587" y="257"/>
                    <a:pt x="599" y="229"/>
                    <a:pt x="616" y="204"/>
                  </a:cubicBezTo>
                  <a:cubicBezTo>
                    <a:pt x="544" y="132"/>
                    <a:pt x="544" y="132"/>
                    <a:pt x="544" y="132"/>
                  </a:cubicBezTo>
                  <a:cubicBezTo>
                    <a:pt x="612" y="64"/>
                    <a:pt x="612" y="64"/>
                    <a:pt x="612" y="64"/>
                  </a:cubicBezTo>
                  <a:cubicBezTo>
                    <a:pt x="684" y="136"/>
                    <a:pt x="684" y="136"/>
                    <a:pt x="684" y="136"/>
                  </a:cubicBezTo>
                  <a:cubicBezTo>
                    <a:pt x="709" y="119"/>
                    <a:pt x="737" y="107"/>
                    <a:pt x="768" y="101"/>
                  </a:cubicBezTo>
                  <a:cubicBezTo>
                    <a:pt x="768" y="0"/>
                    <a:pt x="768" y="0"/>
                    <a:pt x="768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64" y="101"/>
                    <a:pt x="864" y="101"/>
                    <a:pt x="864" y="101"/>
                  </a:cubicBezTo>
                  <a:cubicBezTo>
                    <a:pt x="895" y="107"/>
                    <a:pt x="923" y="119"/>
                    <a:pt x="948" y="136"/>
                  </a:cubicBezTo>
                  <a:cubicBezTo>
                    <a:pt x="1020" y="64"/>
                    <a:pt x="1020" y="64"/>
                    <a:pt x="1020" y="64"/>
                  </a:cubicBezTo>
                  <a:cubicBezTo>
                    <a:pt x="1088" y="132"/>
                    <a:pt x="1088" y="132"/>
                    <a:pt x="1088" y="132"/>
                  </a:cubicBezTo>
                  <a:cubicBezTo>
                    <a:pt x="1016" y="204"/>
                    <a:pt x="1016" y="204"/>
                    <a:pt x="1016" y="204"/>
                  </a:cubicBezTo>
                  <a:cubicBezTo>
                    <a:pt x="1033" y="229"/>
                    <a:pt x="1045" y="257"/>
                    <a:pt x="1051" y="288"/>
                  </a:cubicBezTo>
                  <a:cubicBezTo>
                    <a:pt x="1152" y="288"/>
                    <a:pt x="1152" y="288"/>
                    <a:pt x="1152" y="288"/>
                  </a:cubicBezTo>
                  <a:cubicBezTo>
                    <a:pt x="1152" y="384"/>
                    <a:pt x="1152" y="384"/>
                    <a:pt x="1152" y="384"/>
                  </a:cubicBezTo>
                  <a:lnTo>
                    <a:pt x="1051" y="384"/>
                  </a:lnTo>
                  <a:close/>
                  <a:moveTo>
                    <a:pt x="528" y="576"/>
                  </a:moveTo>
                  <a:cubicBezTo>
                    <a:pt x="528" y="682"/>
                    <a:pt x="442" y="768"/>
                    <a:pt x="336" y="768"/>
                  </a:cubicBezTo>
                  <a:cubicBezTo>
                    <a:pt x="230" y="768"/>
                    <a:pt x="144" y="682"/>
                    <a:pt x="144" y="576"/>
                  </a:cubicBezTo>
                  <a:cubicBezTo>
                    <a:pt x="144" y="470"/>
                    <a:pt x="230" y="384"/>
                    <a:pt x="336" y="384"/>
                  </a:cubicBezTo>
                  <a:cubicBezTo>
                    <a:pt x="442" y="384"/>
                    <a:pt x="528" y="470"/>
                    <a:pt x="528" y="576"/>
                  </a:cubicBezTo>
                  <a:close/>
                  <a:moveTo>
                    <a:pt x="672" y="1152"/>
                  </a:moveTo>
                  <a:cubicBezTo>
                    <a:pt x="0" y="1152"/>
                    <a:pt x="0" y="1152"/>
                    <a:pt x="0" y="1152"/>
                  </a:cubicBezTo>
                  <a:cubicBezTo>
                    <a:pt x="0" y="1104"/>
                    <a:pt x="0" y="1104"/>
                    <a:pt x="0" y="1104"/>
                  </a:cubicBezTo>
                  <a:cubicBezTo>
                    <a:pt x="0" y="918"/>
                    <a:pt x="150" y="768"/>
                    <a:pt x="336" y="768"/>
                  </a:cubicBezTo>
                  <a:cubicBezTo>
                    <a:pt x="522" y="768"/>
                    <a:pt x="672" y="918"/>
                    <a:pt x="672" y="1104"/>
                  </a:cubicBezTo>
                  <a:lnTo>
                    <a:pt x="672" y="11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5CCB2B1-F110-45D2-A5AD-168BB9D73A01}"/>
              </a:ext>
            </a:extLst>
          </p:cNvPr>
          <p:cNvGrpSpPr/>
          <p:nvPr/>
        </p:nvGrpSpPr>
        <p:grpSpPr>
          <a:xfrm>
            <a:off x="1539108" y="4209654"/>
            <a:ext cx="2105132" cy="2105132"/>
            <a:chOff x="1250565" y="3397430"/>
            <a:chExt cx="2105132" cy="210513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BE1DDCE-2A99-4FB1-9724-32F6958645B7}"/>
                </a:ext>
              </a:extLst>
            </p:cNvPr>
            <p:cNvSpPr/>
            <p:nvPr/>
          </p:nvSpPr>
          <p:spPr>
            <a:xfrm>
              <a:off x="1250565" y="3397430"/>
              <a:ext cx="2105132" cy="2105132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dirty="0"/>
            </a:p>
          </p:txBody>
        </p:sp>
        <p:sp>
          <p:nvSpPr>
            <p:cNvPr id="15" name="Freeform 166">
              <a:extLst>
                <a:ext uri="{FF2B5EF4-FFF2-40B4-BE49-F238E27FC236}">
                  <a16:creationId xmlns:a16="http://schemas.microsoft.com/office/drawing/2014/main" id="{2F6B3888-7C83-4355-B817-2CC62574C5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3745" y="4834511"/>
              <a:ext cx="382701" cy="458888"/>
            </a:xfrm>
            <a:custGeom>
              <a:avLst/>
              <a:gdLst>
                <a:gd name="T0" fmla="*/ 192 w 960"/>
                <a:gd name="T1" fmla="*/ 480 h 1152"/>
                <a:gd name="T2" fmla="*/ 480 w 960"/>
                <a:gd name="T3" fmla="*/ 480 h 1152"/>
                <a:gd name="T4" fmla="*/ 480 w 960"/>
                <a:gd name="T5" fmla="*/ 576 h 1152"/>
                <a:gd name="T6" fmla="*/ 192 w 960"/>
                <a:gd name="T7" fmla="*/ 576 h 1152"/>
                <a:gd name="T8" fmla="*/ 192 w 960"/>
                <a:gd name="T9" fmla="*/ 480 h 1152"/>
                <a:gd name="T10" fmla="*/ 723 w 960"/>
                <a:gd name="T11" fmla="*/ 413 h 1152"/>
                <a:gd name="T12" fmla="*/ 675 w 960"/>
                <a:gd name="T13" fmla="*/ 460 h 1152"/>
                <a:gd name="T14" fmla="*/ 628 w 960"/>
                <a:gd name="T15" fmla="*/ 413 h 1152"/>
                <a:gd name="T16" fmla="*/ 560 w 960"/>
                <a:gd name="T17" fmla="*/ 481 h 1152"/>
                <a:gd name="T18" fmla="*/ 608 w 960"/>
                <a:gd name="T19" fmla="*/ 528 h 1152"/>
                <a:gd name="T20" fmla="*/ 560 w 960"/>
                <a:gd name="T21" fmla="*/ 576 h 1152"/>
                <a:gd name="T22" fmla="*/ 628 w 960"/>
                <a:gd name="T23" fmla="*/ 643 h 1152"/>
                <a:gd name="T24" fmla="*/ 675 w 960"/>
                <a:gd name="T25" fmla="*/ 596 h 1152"/>
                <a:gd name="T26" fmla="*/ 723 w 960"/>
                <a:gd name="T27" fmla="*/ 644 h 1152"/>
                <a:gd name="T28" fmla="*/ 791 w 960"/>
                <a:gd name="T29" fmla="*/ 576 h 1152"/>
                <a:gd name="T30" fmla="*/ 743 w 960"/>
                <a:gd name="T31" fmla="*/ 528 h 1152"/>
                <a:gd name="T32" fmla="*/ 791 w 960"/>
                <a:gd name="T33" fmla="*/ 480 h 1152"/>
                <a:gd name="T34" fmla="*/ 723 w 960"/>
                <a:gd name="T35" fmla="*/ 413 h 1152"/>
                <a:gd name="T36" fmla="*/ 661 w 960"/>
                <a:gd name="T37" fmla="*/ 795 h 1152"/>
                <a:gd name="T38" fmla="*/ 613 w 960"/>
                <a:gd name="T39" fmla="*/ 748 h 1152"/>
                <a:gd name="T40" fmla="*/ 546 w 960"/>
                <a:gd name="T41" fmla="*/ 816 h 1152"/>
                <a:gd name="T42" fmla="*/ 661 w 960"/>
                <a:gd name="T43" fmla="*/ 931 h 1152"/>
                <a:gd name="T44" fmla="*/ 824 w 960"/>
                <a:gd name="T45" fmla="*/ 768 h 1152"/>
                <a:gd name="T46" fmla="*/ 756 w 960"/>
                <a:gd name="T47" fmla="*/ 700 h 1152"/>
                <a:gd name="T48" fmla="*/ 661 w 960"/>
                <a:gd name="T49" fmla="*/ 795 h 1152"/>
                <a:gd name="T50" fmla="*/ 192 w 960"/>
                <a:gd name="T51" fmla="*/ 864 h 1152"/>
                <a:gd name="T52" fmla="*/ 480 w 960"/>
                <a:gd name="T53" fmla="*/ 864 h 1152"/>
                <a:gd name="T54" fmla="*/ 480 w 960"/>
                <a:gd name="T55" fmla="*/ 768 h 1152"/>
                <a:gd name="T56" fmla="*/ 192 w 960"/>
                <a:gd name="T57" fmla="*/ 768 h 1152"/>
                <a:gd name="T58" fmla="*/ 192 w 960"/>
                <a:gd name="T59" fmla="*/ 864 h 1152"/>
                <a:gd name="T60" fmla="*/ 960 w 960"/>
                <a:gd name="T61" fmla="*/ 96 h 1152"/>
                <a:gd name="T62" fmla="*/ 960 w 960"/>
                <a:gd name="T63" fmla="*/ 1152 h 1152"/>
                <a:gd name="T64" fmla="*/ 0 w 960"/>
                <a:gd name="T65" fmla="*/ 1152 h 1152"/>
                <a:gd name="T66" fmla="*/ 0 w 960"/>
                <a:gd name="T67" fmla="*/ 96 h 1152"/>
                <a:gd name="T68" fmla="*/ 192 w 960"/>
                <a:gd name="T69" fmla="*/ 96 h 1152"/>
                <a:gd name="T70" fmla="*/ 288 w 960"/>
                <a:gd name="T71" fmla="*/ 0 h 1152"/>
                <a:gd name="T72" fmla="*/ 672 w 960"/>
                <a:gd name="T73" fmla="*/ 0 h 1152"/>
                <a:gd name="T74" fmla="*/ 768 w 960"/>
                <a:gd name="T75" fmla="*/ 96 h 1152"/>
                <a:gd name="T76" fmla="*/ 960 w 960"/>
                <a:gd name="T77" fmla="*/ 96 h 1152"/>
                <a:gd name="T78" fmla="*/ 436 w 960"/>
                <a:gd name="T79" fmla="*/ 96 h 1152"/>
                <a:gd name="T80" fmla="*/ 484 w 960"/>
                <a:gd name="T81" fmla="*/ 144 h 1152"/>
                <a:gd name="T82" fmla="*/ 532 w 960"/>
                <a:gd name="T83" fmla="*/ 96 h 1152"/>
                <a:gd name="T84" fmla="*/ 484 w 960"/>
                <a:gd name="T85" fmla="*/ 48 h 1152"/>
                <a:gd name="T86" fmla="*/ 436 w 960"/>
                <a:gd name="T87" fmla="*/ 96 h 1152"/>
                <a:gd name="T88" fmla="*/ 864 w 960"/>
                <a:gd name="T89" fmla="*/ 192 h 1152"/>
                <a:gd name="T90" fmla="*/ 768 w 960"/>
                <a:gd name="T91" fmla="*/ 192 h 1152"/>
                <a:gd name="T92" fmla="*/ 768 w 960"/>
                <a:gd name="T93" fmla="*/ 288 h 1152"/>
                <a:gd name="T94" fmla="*/ 192 w 960"/>
                <a:gd name="T95" fmla="*/ 288 h 1152"/>
                <a:gd name="T96" fmla="*/ 192 w 960"/>
                <a:gd name="T97" fmla="*/ 192 h 1152"/>
                <a:gd name="T98" fmla="*/ 96 w 960"/>
                <a:gd name="T99" fmla="*/ 192 h 1152"/>
                <a:gd name="T100" fmla="*/ 96 w 960"/>
                <a:gd name="T101" fmla="*/ 1056 h 1152"/>
                <a:gd name="T102" fmla="*/ 864 w 960"/>
                <a:gd name="T103" fmla="*/ 1056 h 1152"/>
                <a:gd name="T104" fmla="*/ 864 w 960"/>
                <a:gd name="T105" fmla="*/ 192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0" h="1152">
                  <a:moveTo>
                    <a:pt x="192" y="480"/>
                  </a:moveTo>
                  <a:cubicBezTo>
                    <a:pt x="480" y="480"/>
                    <a:pt x="480" y="480"/>
                    <a:pt x="480" y="480"/>
                  </a:cubicBezTo>
                  <a:cubicBezTo>
                    <a:pt x="480" y="576"/>
                    <a:pt x="480" y="576"/>
                    <a:pt x="480" y="576"/>
                  </a:cubicBezTo>
                  <a:cubicBezTo>
                    <a:pt x="192" y="576"/>
                    <a:pt x="192" y="576"/>
                    <a:pt x="192" y="576"/>
                  </a:cubicBezTo>
                  <a:lnTo>
                    <a:pt x="192" y="480"/>
                  </a:lnTo>
                  <a:close/>
                  <a:moveTo>
                    <a:pt x="723" y="413"/>
                  </a:moveTo>
                  <a:cubicBezTo>
                    <a:pt x="675" y="460"/>
                    <a:pt x="675" y="460"/>
                    <a:pt x="675" y="460"/>
                  </a:cubicBezTo>
                  <a:cubicBezTo>
                    <a:pt x="628" y="413"/>
                    <a:pt x="628" y="413"/>
                    <a:pt x="628" y="413"/>
                  </a:cubicBezTo>
                  <a:cubicBezTo>
                    <a:pt x="560" y="481"/>
                    <a:pt x="560" y="481"/>
                    <a:pt x="560" y="481"/>
                  </a:cubicBezTo>
                  <a:cubicBezTo>
                    <a:pt x="608" y="528"/>
                    <a:pt x="608" y="528"/>
                    <a:pt x="608" y="528"/>
                  </a:cubicBezTo>
                  <a:cubicBezTo>
                    <a:pt x="560" y="576"/>
                    <a:pt x="560" y="576"/>
                    <a:pt x="560" y="576"/>
                  </a:cubicBezTo>
                  <a:cubicBezTo>
                    <a:pt x="628" y="643"/>
                    <a:pt x="628" y="643"/>
                    <a:pt x="628" y="643"/>
                  </a:cubicBezTo>
                  <a:cubicBezTo>
                    <a:pt x="675" y="596"/>
                    <a:pt x="675" y="596"/>
                    <a:pt x="675" y="596"/>
                  </a:cubicBezTo>
                  <a:cubicBezTo>
                    <a:pt x="723" y="644"/>
                    <a:pt x="723" y="644"/>
                    <a:pt x="723" y="644"/>
                  </a:cubicBezTo>
                  <a:cubicBezTo>
                    <a:pt x="791" y="576"/>
                    <a:pt x="791" y="576"/>
                    <a:pt x="791" y="576"/>
                  </a:cubicBezTo>
                  <a:cubicBezTo>
                    <a:pt x="743" y="528"/>
                    <a:pt x="743" y="528"/>
                    <a:pt x="743" y="528"/>
                  </a:cubicBezTo>
                  <a:cubicBezTo>
                    <a:pt x="791" y="480"/>
                    <a:pt x="791" y="480"/>
                    <a:pt x="791" y="480"/>
                  </a:cubicBezTo>
                  <a:lnTo>
                    <a:pt x="723" y="413"/>
                  </a:lnTo>
                  <a:close/>
                  <a:moveTo>
                    <a:pt x="661" y="795"/>
                  </a:moveTo>
                  <a:cubicBezTo>
                    <a:pt x="613" y="748"/>
                    <a:pt x="613" y="748"/>
                    <a:pt x="613" y="748"/>
                  </a:cubicBezTo>
                  <a:cubicBezTo>
                    <a:pt x="546" y="816"/>
                    <a:pt x="546" y="816"/>
                    <a:pt x="546" y="816"/>
                  </a:cubicBezTo>
                  <a:cubicBezTo>
                    <a:pt x="661" y="931"/>
                    <a:pt x="661" y="931"/>
                    <a:pt x="661" y="931"/>
                  </a:cubicBezTo>
                  <a:cubicBezTo>
                    <a:pt x="824" y="768"/>
                    <a:pt x="824" y="768"/>
                    <a:pt x="824" y="768"/>
                  </a:cubicBezTo>
                  <a:cubicBezTo>
                    <a:pt x="756" y="700"/>
                    <a:pt x="756" y="700"/>
                    <a:pt x="756" y="700"/>
                  </a:cubicBezTo>
                  <a:lnTo>
                    <a:pt x="661" y="795"/>
                  </a:lnTo>
                  <a:close/>
                  <a:moveTo>
                    <a:pt x="192" y="864"/>
                  </a:moveTo>
                  <a:cubicBezTo>
                    <a:pt x="480" y="864"/>
                    <a:pt x="480" y="864"/>
                    <a:pt x="480" y="864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192" y="768"/>
                    <a:pt x="192" y="768"/>
                    <a:pt x="192" y="768"/>
                  </a:cubicBezTo>
                  <a:lnTo>
                    <a:pt x="192" y="864"/>
                  </a:lnTo>
                  <a:close/>
                  <a:moveTo>
                    <a:pt x="960" y="96"/>
                  </a:moveTo>
                  <a:cubicBezTo>
                    <a:pt x="960" y="1152"/>
                    <a:pt x="960" y="1152"/>
                    <a:pt x="960" y="1152"/>
                  </a:cubicBezTo>
                  <a:cubicBezTo>
                    <a:pt x="0" y="1152"/>
                    <a:pt x="0" y="1152"/>
                    <a:pt x="0" y="115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2" y="43"/>
                    <a:pt x="235" y="0"/>
                    <a:pt x="288" y="0"/>
                  </a:cubicBezTo>
                  <a:cubicBezTo>
                    <a:pt x="672" y="0"/>
                    <a:pt x="672" y="0"/>
                    <a:pt x="672" y="0"/>
                  </a:cubicBezTo>
                  <a:cubicBezTo>
                    <a:pt x="725" y="0"/>
                    <a:pt x="768" y="43"/>
                    <a:pt x="768" y="96"/>
                  </a:cubicBezTo>
                  <a:lnTo>
                    <a:pt x="960" y="96"/>
                  </a:lnTo>
                  <a:close/>
                  <a:moveTo>
                    <a:pt x="436" y="96"/>
                  </a:moveTo>
                  <a:cubicBezTo>
                    <a:pt x="436" y="123"/>
                    <a:pt x="457" y="144"/>
                    <a:pt x="484" y="144"/>
                  </a:cubicBezTo>
                  <a:cubicBezTo>
                    <a:pt x="511" y="144"/>
                    <a:pt x="532" y="123"/>
                    <a:pt x="532" y="96"/>
                  </a:cubicBezTo>
                  <a:cubicBezTo>
                    <a:pt x="532" y="69"/>
                    <a:pt x="511" y="48"/>
                    <a:pt x="484" y="48"/>
                  </a:cubicBezTo>
                  <a:cubicBezTo>
                    <a:pt x="457" y="48"/>
                    <a:pt x="436" y="69"/>
                    <a:pt x="436" y="96"/>
                  </a:cubicBezTo>
                  <a:close/>
                  <a:moveTo>
                    <a:pt x="864" y="192"/>
                  </a:moveTo>
                  <a:cubicBezTo>
                    <a:pt x="768" y="192"/>
                    <a:pt x="768" y="192"/>
                    <a:pt x="768" y="192"/>
                  </a:cubicBezTo>
                  <a:cubicBezTo>
                    <a:pt x="768" y="288"/>
                    <a:pt x="768" y="288"/>
                    <a:pt x="768" y="288"/>
                  </a:cubicBezTo>
                  <a:cubicBezTo>
                    <a:pt x="192" y="288"/>
                    <a:pt x="192" y="288"/>
                    <a:pt x="192" y="288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056"/>
                    <a:pt x="96" y="1056"/>
                    <a:pt x="96" y="1056"/>
                  </a:cubicBezTo>
                  <a:cubicBezTo>
                    <a:pt x="864" y="1056"/>
                    <a:pt x="864" y="1056"/>
                    <a:pt x="864" y="1056"/>
                  </a:cubicBezTo>
                  <a:lnTo>
                    <a:pt x="864" y="1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6F4A8E-30E9-43B1-99FD-C75CD71F06FC}"/>
                </a:ext>
              </a:extLst>
            </p:cNvPr>
            <p:cNvSpPr/>
            <p:nvPr/>
          </p:nvSpPr>
          <p:spPr>
            <a:xfrm>
              <a:off x="1293881" y="4139418"/>
              <a:ext cx="201850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800" dirty="0">
                  <a:solidFill>
                    <a:schemeClr val="bg1"/>
                  </a:solidFill>
                </a:rPr>
                <a:t>Realtime</a:t>
              </a:r>
              <a:br>
                <a:rPr lang="en-GB" sz="1800" dirty="0">
                  <a:solidFill>
                    <a:schemeClr val="bg1"/>
                  </a:solidFill>
                </a:rPr>
              </a:br>
              <a:r>
                <a:rPr lang="en-GB" sz="1800" dirty="0">
                  <a:solidFill>
                    <a:schemeClr val="bg1"/>
                  </a:solidFill>
                </a:rPr>
                <a:t>recommendations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F419986-B944-41B8-A127-F25F6D08068E}"/>
              </a:ext>
            </a:extLst>
          </p:cNvPr>
          <p:cNvGrpSpPr/>
          <p:nvPr/>
        </p:nvGrpSpPr>
        <p:grpSpPr>
          <a:xfrm>
            <a:off x="4544786" y="4932977"/>
            <a:ext cx="1787887" cy="1787887"/>
            <a:chOff x="4947350" y="3940567"/>
            <a:chExt cx="1787887" cy="178788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40A4E75-FD3D-4D14-B9D9-4F59CC282EAE}"/>
                </a:ext>
              </a:extLst>
            </p:cNvPr>
            <p:cNvSpPr/>
            <p:nvPr/>
          </p:nvSpPr>
          <p:spPr>
            <a:xfrm>
              <a:off x="4947350" y="3940567"/>
              <a:ext cx="1787887" cy="17878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Discover</a:t>
              </a:r>
              <a:br>
                <a:rPr lang="en-GB" sz="2000" dirty="0">
                  <a:solidFill>
                    <a:schemeClr val="tx1"/>
                  </a:solidFill>
                </a:rPr>
              </a:br>
              <a:r>
                <a:rPr lang="en-GB" sz="2000" dirty="0">
                  <a:solidFill>
                    <a:schemeClr val="tx1"/>
                  </a:solidFill>
                </a:rPr>
                <a:t>Solutions</a:t>
              </a: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A828BD6-848E-468A-BF67-6130C2188846}"/>
                </a:ext>
              </a:extLst>
            </p:cNvPr>
            <p:cNvGrpSpPr/>
            <p:nvPr/>
          </p:nvGrpSpPr>
          <p:grpSpPr>
            <a:xfrm>
              <a:off x="5635712" y="5190579"/>
              <a:ext cx="411163" cy="411957"/>
              <a:chOff x="12825440" y="48105692"/>
              <a:chExt cx="822326" cy="823913"/>
            </a:xfrm>
            <a:solidFill>
              <a:schemeClr val="tx1"/>
            </a:solidFill>
          </p:grpSpPr>
          <p:sp>
            <p:nvSpPr>
              <p:cNvPr id="79" name="Rectangle 90">
                <a:extLst>
                  <a:ext uri="{FF2B5EF4-FFF2-40B4-BE49-F238E27FC236}">
                    <a16:creationId xmlns:a16="http://schemas.microsoft.com/office/drawing/2014/main" id="{B1CC27C7-0026-4A55-A9C7-59243CC222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236603" y="48518442"/>
                <a:ext cx="411163" cy="4111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91">
                <a:extLst>
                  <a:ext uri="{FF2B5EF4-FFF2-40B4-BE49-F238E27FC236}">
                    <a16:creationId xmlns:a16="http://schemas.microsoft.com/office/drawing/2014/main" id="{40C5125E-CD3C-4DE3-B71B-905707A54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1815" y="48312067"/>
                <a:ext cx="409575" cy="411163"/>
              </a:xfrm>
              <a:custGeom>
                <a:avLst/>
                <a:gdLst>
                  <a:gd name="T0" fmla="*/ 86 w 258"/>
                  <a:gd name="T1" fmla="*/ 259 h 259"/>
                  <a:gd name="T2" fmla="*/ 0 w 258"/>
                  <a:gd name="T3" fmla="*/ 259 h 259"/>
                  <a:gd name="T4" fmla="*/ 0 w 258"/>
                  <a:gd name="T5" fmla="*/ 0 h 259"/>
                  <a:gd name="T6" fmla="*/ 258 w 258"/>
                  <a:gd name="T7" fmla="*/ 0 h 259"/>
                  <a:gd name="T8" fmla="*/ 258 w 258"/>
                  <a:gd name="T9" fmla="*/ 86 h 259"/>
                  <a:gd name="T10" fmla="*/ 86 w 258"/>
                  <a:gd name="T11" fmla="*/ 86 h 259"/>
                  <a:gd name="T12" fmla="*/ 86 w 258"/>
                  <a:gd name="T13" fmla="*/ 25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259">
                    <a:moveTo>
                      <a:pt x="86" y="259"/>
                    </a:moveTo>
                    <a:lnTo>
                      <a:pt x="0" y="259"/>
                    </a:lnTo>
                    <a:lnTo>
                      <a:pt x="0" y="0"/>
                    </a:lnTo>
                    <a:lnTo>
                      <a:pt x="258" y="0"/>
                    </a:lnTo>
                    <a:lnTo>
                      <a:pt x="258" y="86"/>
                    </a:lnTo>
                    <a:lnTo>
                      <a:pt x="86" y="86"/>
                    </a:lnTo>
                    <a:lnTo>
                      <a:pt x="86" y="2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92">
                <a:extLst>
                  <a:ext uri="{FF2B5EF4-FFF2-40B4-BE49-F238E27FC236}">
                    <a16:creationId xmlns:a16="http://schemas.microsoft.com/office/drawing/2014/main" id="{633EFE14-604A-49F6-AEB4-D320FF681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25440" y="48105692"/>
                <a:ext cx="411163" cy="412750"/>
              </a:xfrm>
              <a:custGeom>
                <a:avLst/>
                <a:gdLst>
                  <a:gd name="T0" fmla="*/ 86 w 259"/>
                  <a:gd name="T1" fmla="*/ 260 h 260"/>
                  <a:gd name="T2" fmla="*/ 0 w 259"/>
                  <a:gd name="T3" fmla="*/ 260 h 260"/>
                  <a:gd name="T4" fmla="*/ 0 w 259"/>
                  <a:gd name="T5" fmla="*/ 0 h 260"/>
                  <a:gd name="T6" fmla="*/ 259 w 259"/>
                  <a:gd name="T7" fmla="*/ 0 h 260"/>
                  <a:gd name="T8" fmla="*/ 259 w 259"/>
                  <a:gd name="T9" fmla="*/ 87 h 260"/>
                  <a:gd name="T10" fmla="*/ 86 w 259"/>
                  <a:gd name="T11" fmla="*/ 87 h 260"/>
                  <a:gd name="T12" fmla="*/ 86 w 259"/>
                  <a:gd name="T13" fmla="*/ 26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9" h="260">
                    <a:moveTo>
                      <a:pt x="86" y="260"/>
                    </a:moveTo>
                    <a:lnTo>
                      <a:pt x="0" y="260"/>
                    </a:lnTo>
                    <a:lnTo>
                      <a:pt x="0" y="0"/>
                    </a:lnTo>
                    <a:lnTo>
                      <a:pt x="259" y="0"/>
                    </a:lnTo>
                    <a:lnTo>
                      <a:pt x="259" y="87"/>
                    </a:lnTo>
                    <a:lnTo>
                      <a:pt x="86" y="87"/>
                    </a:lnTo>
                    <a:lnTo>
                      <a:pt x="86" y="2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DFA5B3B-AF56-42D2-B9AB-72E782944115}"/>
              </a:ext>
            </a:extLst>
          </p:cNvPr>
          <p:cNvCxnSpPr>
            <a:cxnSpLocks/>
          </p:cNvCxnSpPr>
          <p:nvPr/>
        </p:nvCxnSpPr>
        <p:spPr>
          <a:xfrm flipH="1">
            <a:off x="4899336" y="3537830"/>
            <a:ext cx="471440" cy="1187601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Oval 94">
            <a:extLst>
              <a:ext uri="{FF2B5EF4-FFF2-40B4-BE49-F238E27FC236}">
                <a16:creationId xmlns:a16="http://schemas.microsoft.com/office/drawing/2014/main" id="{AA55A8DD-2ADB-4073-9678-8764AFB26792}"/>
              </a:ext>
            </a:extLst>
          </p:cNvPr>
          <p:cNvSpPr/>
          <p:nvPr/>
        </p:nvSpPr>
        <p:spPr>
          <a:xfrm>
            <a:off x="4686141" y="4452495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15CCF83-831C-494C-9F29-836662795E4C}"/>
              </a:ext>
            </a:extLst>
          </p:cNvPr>
          <p:cNvGrpSpPr/>
          <p:nvPr/>
        </p:nvGrpSpPr>
        <p:grpSpPr>
          <a:xfrm>
            <a:off x="4585322" y="2675590"/>
            <a:ext cx="1720870" cy="1720870"/>
            <a:chOff x="2996017" y="2057399"/>
            <a:chExt cx="1720870" cy="172087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7C77369-F01E-4283-895E-24336C1FF4C0}"/>
                </a:ext>
              </a:extLst>
            </p:cNvPr>
            <p:cNvSpPr/>
            <p:nvPr/>
          </p:nvSpPr>
          <p:spPr>
            <a:xfrm>
              <a:off x="2996017" y="2057399"/>
              <a:ext cx="1720870" cy="172087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b="1" dirty="0"/>
                <a:t>Common “ideas”</a:t>
              </a:r>
            </a:p>
          </p:txBody>
        </p:sp>
        <p:sp>
          <p:nvSpPr>
            <p:cNvPr id="11" name="Freeform 121">
              <a:extLst>
                <a:ext uri="{FF2B5EF4-FFF2-40B4-BE49-F238E27FC236}">
                  <a16:creationId xmlns:a16="http://schemas.microsoft.com/office/drawing/2014/main" id="{43555D93-598F-4279-9ACF-04470A0932B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85477" y="3290354"/>
              <a:ext cx="541950" cy="316668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28D6F69-9A4C-46AA-8FAE-2B6C1BC9B82F}"/>
              </a:ext>
            </a:extLst>
          </p:cNvPr>
          <p:cNvCxnSpPr>
            <a:cxnSpLocks/>
            <a:stCxn id="14" idx="2"/>
            <a:endCxn id="5" idx="6"/>
          </p:cNvCxnSpPr>
          <p:nvPr/>
        </p:nvCxnSpPr>
        <p:spPr>
          <a:xfrm flipH="1" flipV="1">
            <a:off x="7080987" y="4449997"/>
            <a:ext cx="636265" cy="12586"/>
          </a:xfrm>
          <a:prstGeom prst="line">
            <a:avLst/>
          </a:prstGeom>
          <a:ln w="7620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2DC0AF6-F394-4A6E-BEB9-EFEDC45CCBB8}"/>
              </a:ext>
            </a:extLst>
          </p:cNvPr>
          <p:cNvCxnSpPr>
            <a:cxnSpLocks/>
          </p:cNvCxnSpPr>
          <p:nvPr/>
        </p:nvCxnSpPr>
        <p:spPr>
          <a:xfrm flipH="1" flipV="1">
            <a:off x="9949896" y="2887648"/>
            <a:ext cx="2214252" cy="512281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2269AAAA-5AE0-4630-AA8C-78E06BF371AF}"/>
              </a:ext>
            </a:extLst>
          </p:cNvPr>
          <p:cNvCxnSpPr>
            <a:cxnSpLocks/>
          </p:cNvCxnSpPr>
          <p:nvPr/>
        </p:nvCxnSpPr>
        <p:spPr>
          <a:xfrm flipH="1" flipV="1">
            <a:off x="9974982" y="2900657"/>
            <a:ext cx="1856341" cy="2962219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4FED255-0E54-4C24-88F9-D10DD5D43D0F}"/>
              </a:ext>
            </a:extLst>
          </p:cNvPr>
          <p:cNvCxnSpPr>
            <a:cxnSpLocks/>
          </p:cNvCxnSpPr>
          <p:nvPr/>
        </p:nvCxnSpPr>
        <p:spPr>
          <a:xfrm flipV="1">
            <a:off x="9235815" y="2882876"/>
            <a:ext cx="637036" cy="2673898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E059803-1EF9-4422-9A8F-879AE53ED664}"/>
              </a:ext>
            </a:extLst>
          </p:cNvPr>
          <p:cNvCxnSpPr>
            <a:cxnSpLocks/>
          </p:cNvCxnSpPr>
          <p:nvPr/>
        </p:nvCxnSpPr>
        <p:spPr>
          <a:xfrm flipV="1">
            <a:off x="9327209" y="3410673"/>
            <a:ext cx="2836939" cy="2236062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CFE02B2-2511-41EB-B858-0C7174657761}"/>
              </a:ext>
            </a:extLst>
          </p:cNvPr>
          <p:cNvCxnSpPr>
            <a:cxnSpLocks/>
          </p:cNvCxnSpPr>
          <p:nvPr/>
        </p:nvCxnSpPr>
        <p:spPr>
          <a:xfrm flipV="1">
            <a:off x="11861358" y="3471434"/>
            <a:ext cx="273316" cy="2389925"/>
          </a:xfrm>
          <a:prstGeom prst="line">
            <a:avLst/>
          </a:prstGeom>
          <a:ln w="571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5C0142A-066C-4BE7-8A4B-86E05FDC5CC1}"/>
              </a:ext>
            </a:extLst>
          </p:cNvPr>
          <p:cNvCxnSpPr>
            <a:cxnSpLocks/>
          </p:cNvCxnSpPr>
          <p:nvPr/>
        </p:nvCxnSpPr>
        <p:spPr>
          <a:xfrm flipH="1">
            <a:off x="8452539" y="2845250"/>
            <a:ext cx="1537528" cy="1443620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9AE732E-95FA-4BA7-8EF1-31BB88A71F9A}"/>
              </a:ext>
            </a:extLst>
          </p:cNvPr>
          <p:cNvCxnSpPr>
            <a:cxnSpLocks/>
          </p:cNvCxnSpPr>
          <p:nvPr/>
        </p:nvCxnSpPr>
        <p:spPr>
          <a:xfrm flipH="1" flipV="1">
            <a:off x="8511834" y="4288870"/>
            <a:ext cx="752703" cy="1383107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8E8CCF9-8FF1-4F20-A487-F003539EE529}"/>
              </a:ext>
            </a:extLst>
          </p:cNvPr>
          <p:cNvCxnSpPr>
            <a:cxnSpLocks/>
          </p:cNvCxnSpPr>
          <p:nvPr/>
        </p:nvCxnSpPr>
        <p:spPr>
          <a:xfrm flipV="1">
            <a:off x="9244544" y="4219808"/>
            <a:ext cx="645695" cy="1408022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A889952-B118-485B-B4E7-1E2CAD8EA3C4}"/>
              </a:ext>
            </a:extLst>
          </p:cNvPr>
          <p:cNvCxnSpPr>
            <a:cxnSpLocks/>
          </p:cNvCxnSpPr>
          <p:nvPr/>
        </p:nvCxnSpPr>
        <p:spPr>
          <a:xfrm flipH="1">
            <a:off x="8527416" y="4237639"/>
            <a:ext cx="1373386" cy="2829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342553E-727D-45D5-9AE2-5130062D7B7B}"/>
              </a:ext>
            </a:extLst>
          </p:cNvPr>
          <p:cNvCxnSpPr>
            <a:cxnSpLocks/>
          </p:cNvCxnSpPr>
          <p:nvPr/>
        </p:nvCxnSpPr>
        <p:spPr>
          <a:xfrm flipH="1" flipV="1">
            <a:off x="9890239" y="4237639"/>
            <a:ext cx="745851" cy="816146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E8D55452-01C1-4256-8D79-62C7A44BEC66}"/>
              </a:ext>
            </a:extLst>
          </p:cNvPr>
          <p:cNvCxnSpPr>
            <a:cxnSpLocks/>
          </p:cNvCxnSpPr>
          <p:nvPr/>
        </p:nvCxnSpPr>
        <p:spPr>
          <a:xfrm flipV="1">
            <a:off x="10659310" y="2176551"/>
            <a:ext cx="624554" cy="287011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13F06B50-EAEA-4868-8A9B-0527A7CCF4C9}"/>
              </a:ext>
            </a:extLst>
          </p:cNvPr>
          <p:cNvCxnSpPr>
            <a:cxnSpLocks/>
          </p:cNvCxnSpPr>
          <p:nvPr/>
        </p:nvCxnSpPr>
        <p:spPr>
          <a:xfrm>
            <a:off x="10668377" y="5053786"/>
            <a:ext cx="1250610" cy="832815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FE826079-37C2-4908-BE08-61B2CD287EF0}"/>
              </a:ext>
            </a:extLst>
          </p:cNvPr>
          <p:cNvCxnSpPr>
            <a:cxnSpLocks/>
          </p:cNvCxnSpPr>
          <p:nvPr/>
        </p:nvCxnSpPr>
        <p:spPr>
          <a:xfrm>
            <a:off x="12164148" y="3385431"/>
            <a:ext cx="776823" cy="1397076"/>
          </a:xfrm>
          <a:prstGeom prst="line">
            <a:avLst/>
          </a:prstGeom>
          <a:ln w="1905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E73D35AE-A9B8-4BC1-B72A-9305EC38EF87}"/>
              </a:ext>
            </a:extLst>
          </p:cNvPr>
          <p:cNvSpPr/>
          <p:nvPr/>
        </p:nvSpPr>
        <p:spPr>
          <a:xfrm>
            <a:off x="8254772" y="4023148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1DA233F-9B64-45FF-A18F-4D5AA811517D}"/>
              </a:ext>
            </a:extLst>
          </p:cNvPr>
          <p:cNvSpPr/>
          <p:nvPr/>
        </p:nvSpPr>
        <p:spPr>
          <a:xfrm>
            <a:off x="10419070" y="4803881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16CA12E-D429-4B7A-943B-7C832588A5D1}"/>
              </a:ext>
            </a:extLst>
          </p:cNvPr>
          <p:cNvSpPr/>
          <p:nvPr/>
        </p:nvSpPr>
        <p:spPr>
          <a:xfrm>
            <a:off x="12701669" y="4508719"/>
            <a:ext cx="485571" cy="4855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A9E31D2-FBE4-4C17-9E48-A9F4C73D2B93}"/>
              </a:ext>
            </a:extLst>
          </p:cNvPr>
          <p:cNvSpPr/>
          <p:nvPr/>
        </p:nvSpPr>
        <p:spPr>
          <a:xfrm>
            <a:off x="11044998" y="1933766"/>
            <a:ext cx="485571" cy="4855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34A1030C-0CB4-4262-8CC7-F16AB7EA5A72}"/>
              </a:ext>
            </a:extLst>
          </p:cNvPr>
          <p:cNvSpPr/>
          <p:nvPr/>
        </p:nvSpPr>
        <p:spPr>
          <a:xfrm>
            <a:off x="9663670" y="3977023"/>
            <a:ext cx="485571" cy="485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GB" sz="2400" dirty="0">
              <a:solidFill>
                <a:schemeClr val="tx1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A4ED09B-2E25-41A9-9457-D462A6438A5F}"/>
              </a:ext>
            </a:extLst>
          </p:cNvPr>
          <p:cNvGrpSpPr/>
          <p:nvPr/>
        </p:nvGrpSpPr>
        <p:grpSpPr>
          <a:xfrm>
            <a:off x="8355160" y="4670208"/>
            <a:ext cx="1881427" cy="1881427"/>
            <a:chOff x="8282480" y="4386540"/>
            <a:chExt cx="1881427" cy="1881427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DC3C33-F711-4067-8060-AB2847700AA3}"/>
                </a:ext>
              </a:extLst>
            </p:cNvPr>
            <p:cNvSpPr/>
            <p:nvPr/>
          </p:nvSpPr>
          <p:spPr>
            <a:xfrm>
              <a:off x="8282480" y="4386540"/>
              <a:ext cx="1881427" cy="18814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/>
                <a:t>Future Skills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F8DA4C1-70DE-41D6-A682-BA81C174112C}"/>
                </a:ext>
              </a:extLst>
            </p:cNvPr>
            <p:cNvGrpSpPr/>
            <p:nvPr/>
          </p:nvGrpSpPr>
          <p:grpSpPr>
            <a:xfrm>
              <a:off x="9114058" y="5772769"/>
              <a:ext cx="218270" cy="373868"/>
              <a:chOff x="3833818" y="37354842"/>
              <a:chExt cx="481013" cy="823912"/>
            </a:xfrm>
            <a:solidFill>
              <a:schemeClr val="bg1"/>
            </a:solidFill>
          </p:grpSpPr>
          <p:sp>
            <p:nvSpPr>
              <p:cNvPr id="25" name="Oval 87">
                <a:extLst>
                  <a:ext uri="{FF2B5EF4-FFF2-40B4-BE49-F238E27FC236}">
                    <a16:creationId xmlns:a16="http://schemas.microsoft.com/office/drawing/2014/main" id="{3D82029B-621B-4050-ACC5-DE6AE929E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268" y="37492954"/>
                <a:ext cx="138113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88">
                <a:extLst>
                  <a:ext uri="{FF2B5EF4-FFF2-40B4-BE49-F238E27FC236}">
                    <a16:creationId xmlns:a16="http://schemas.microsoft.com/office/drawing/2014/main" id="{700AC474-8849-45E4-9477-BC8919AE22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3818" y="37354842"/>
                <a:ext cx="481013" cy="823912"/>
              </a:xfrm>
              <a:custGeom>
                <a:avLst/>
                <a:gdLst>
                  <a:gd name="T0" fmla="*/ 633 w 672"/>
                  <a:gd name="T1" fmla="*/ 494 h 1152"/>
                  <a:gd name="T2" fmla="*/ 672 w 672"/>
                  <a:gd name="T3" fmla="*/ 336 h 1152"/>
                  <a:gd name="T4" fmla="*/ 336 w 672"/>
                  <a:gd name="T5" fmla="*/ 0 h 1152"/>
                  <a:gd name="T6" fmla="*/ 0 w 672"/>
                  <a:gd name="T7" fmla="*/ 336 h 1152"/>
                  <a:gd name="T8" fmla="*/ 39 w 672"/>
                  <a:gd name="T9" fmla="*/ 494 h 1152"/>
                  <a:gd name="T10" fmla="*/ 39 w 672"/>
                  <a:gd name="T11" fmla="*/ 494 h 1152"/>
                  <a:gd name="T12" fmla="*/ 336 w 672"/>
                  <a:gd name="T13" fmla="*/ 1152 h 1152"/>
                  <a:gd name="T14" fmla="*/ 633 w 672"/>
                  <a:gd name="T15" fmla="*/ 494 h 1152"/>
                  <a:gd name="T16" fmla="*/ 336 w 672"/>
                  <a:gd name="T17" fmla="*/ 96 h 1152"/>
                  <a:gd name="T18" fmla="*/ 576 w 672"/>
                  <a:gd name="T19" fmla="*/ 336 h 1152"/>
                  <a:gd name="T20" fmla="*/ 512 w 672"/>
                  <a:gd name="T21" fmla="*/ 499 h 1152"/>
                  <a:gd name="T22" fmla="*/ 336 w 672"/>
                  <a:gd name="T23" fmla="*/ 384 h 1152"/>
                  <a:gd name="T24" fmla="*/ 160 w 672"/>
                  <a:gd name="T25" fmla="*/ 499 h 1152"/>
                  <a:gd name="T26" fmla="*/ 96 w 672"/>
                  <a:gd name="T27" fmla="*/ 336 h 1152"/>
                  <a:gd name="T28" fmla="*/ 336 w 672"/>
                  <a:gd name="T29" fmla="*/ 96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2" h="1152">
                    <a:moveTo>
                      <a:pt x="633" y="494"/>
                    </a:moveTo>
                    <a:cubicBezTo>
                      <a:pt x="658" y="447"/>
                      <a:pt x="672" y="393"/>
                      <a:pt x="672" y="336"/>
                    </a:cubicBezTo>
                    <a:cubicBezTo>
                      <a:pt x="672" y="150"/>
                      <a:pt x="522" y="0"/>
                      <a:pt x="336" y="0"/>
                    </a:cubicBezTo>
                    <a:cubicBezTo>
                      <a:pt x="150" y="0"/>
                      <a:pt x="0" y="150"/>
                      <a:pt x="0" y="336"/>
                    </a:cubicBezTo>
                    <a:cubicBezTo>
                      <a:pt x="0" y="393"/>
                      <a:pt x="14" y="447"/>
                      <a:pt x="39" y="494"/>
                    </a:cubicBezTo>
                    <a:cubicBezTo>
                      <a:pt x="39" y="494"/>
                      <a:pt x="39" y="494"/>
                      <a:pt x="39" y="494"/>
                    </a:cubicBezTo>
                    <a:cubicBezTo>
                      <a:pt x="336" y="1152"/>
                      <a:pt x="336" y="1152"/>
                      <a:pt x="336" y="1152"/>
                    </a:cubicBezTo>
                    <a:cubicBezTo>
                      <a:pt x="633" y="494"/>
                      <a:pt x="633" y="494"/>
                      <a:pt x="633" y="494"/>
                    </a:cubicBezTo>
                    <a:close/>
                    <a:moveTo>
                      <a:pt x="336" y="96"/>
                    </a:moveTo>
                    <a:cubicBezTo>
                      <a:pt x="469" y="96"/>
                      <a:pt x="576" y="203"/>
                      <a:pt x="576" y="336"/>
                    </a:cubicBezTo>
                    <a:cubicBezTo>
                      <a:pt x="576" y="399"/>
                      <a:pt x="552" y="456"/>
                      <a:pt x="512" y="499"/>
                    </a:cubicBezTo>
                    <a:cubicBezTo>
                      <a:pt x="482" y="431"/>
                      <a:pt x="415" y="384"/>
                      <a:pt x="336" y="384"/>
                    </a:cubicBezTo>
                    <a:cubicBezTo>
                      <a:pt x="257" y="384"/>
                      <a:pt x="190" y="431"/>
                      <a:pt x="160" y="499"/>
                    </a:cubicBezTo>
                    <a:cubicBezTo>
                      <a:pt x="120" y="456"/>
                      <a:pt x="96" y="399"/>
                      <a:pt x="96" y="336"/>
                    </a:cubicBezTo>
                    <a:cubicBezTo>
                      <a:pt x="96" y="203"/>
                      <a:pt x="203" y="96"/>
                      <a:pt x="33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8D2A288-5D09-4FBC-B297-9258FB9FCEA9}"/>
              </a:ext>
            </a:extLst>
          </p:cNvPr>
          <p:cNvGrpSpPr/>
          <p:nvPr/>
        </p:nvGrpSpPr>
        <p:grpSpPr>
          <a:xfrm>
            <a:off x="10967025" y="4889345"/>
            <a:ext cx="1881427" cy="1881427"/>
            <a:chOff x="10935042" y="4714248"/>
            <a:chExt cx="1881427" cy="188142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E8F7EEB-53EF-41DA-A15F-3C40BC931C26}"/>
                </a:ext>
              </a:extLst>
            </p:cNvPr>
            <p:cNvSpPr/>
            <p:nvPr/>
          </p:nvSpPr>
          <p:spPr>
            <a:xfrm>
              <a:off x="10935042" y="4714248"/>
              <a:ext cx="1881427" cy="188142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000" dirty="0"/>
                <a:t>New</a:t>
              </a:r>
              <a:br>
                <a:rPr lang="en-GB" sz="2000" dirty="0"/>
              </a:br>
              <a:r>
                <a:rPr lang="en-GB" sz="2000" dirty="0"/>
                <a:t>Partner</a:t>
              </a:r>
              <a:br>
                <a:rPr lang="en-GB" sz="2000" dirty="0"/>
              </a:br>
              <a:r>
                <a:rPr lang="en-GB" sz="2000" dirty="0"/>
                <a:t>Insights</a:t>
              </a: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80710B5D-70E1-455A-9B84-44DE4E89A6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598015" y="6109228"/>
              <a:ext cx="555480" cy="370999"/>
            </a:xfrm>
            <a:custGeom>
              <a:avLst/>
              <a:gdLst>
                <a:gd name="T0" fmla="*/ 1056 w 1152"/>
                <a:gd name="T1" fmla="*/ 144 h 768"/>
                <a:gd name="T2" fmla="*/ 912 w 1152"/>
                <a:gd name="T3" fmla="*/ 288 h 768"/>
                <a:gd name="T4" fmla="*/ 768 w 1152"/>
                <a:gd name="T5" fmla="*/ 144 h 768"/>
                <a:gd name="T6" fmla="*/ 912 w 1152"/>
                <a:gd name="T7" fmla="*/ 0 h 768"/>
                <a:gd name="T8" fmla="*/ 1056 w 1152"/>
                <a:gd name="T9" fmla="*/ 144 h 768"/>
                <a:gd name="T10" fmla="*/ 240 w 1152"/>
                <a:gd name="T11" fmla="*/ 0 h 768"/>
                <a:gd name="T12" fmla="*/ 96 w 1152"/>
                <a:gd name="T13" fmla="*/ 144 h 768"/>
                <a:gd name="T14" fmla="*/ 240 w 1152"/>
                <a:gd name="T15" fmla="*/ 288 h 768"/>
                <a:gd name="T16" fmla="*/ 384 w 1152"/>
                <a:gd name="T17" fmla="*/ 144 h 768"/>
                <a:gd name="T18" fmla="*/ 240 w 1152"/>
                <a:gd name="T19" fmla="*/ 0 h 768"/>
                <a:gd name="T20" fmla="*/ 912 w 1152"/>
                <a:gd name="T21" fmla="*/ 288 h 768"/>
                <a:gd name="T22" fmla="*/ 240 w 1152"/>
                <a:gd name="T23" fmla="*/ 288 h 768"/>
                <a:gd name="T24" fmla="*/ 0 w 1152"/>
                <a:gd name="T25" fmla="*/ 528 h 768"/>
                <a:gd name="T26" fmla="*/ 0 w 1152"/>
                <a:gd name="T27" fmla="*/ 768 h 768"/>
                <a:gd name="T28" fmla="*/ 480 w 1152"/>
                <a:gd name="T29" fmla="*/ 768 h 768"/>
                <a:gd name="T30" fmla="*/ 480 w 1152"/>
                <a:gd name="T31" fmla="*/ 528 h 768"/>
                <a:gd name="T32" fmla="*/ 460 w 1152"/>
                <a:gd name="T33" fmla="*/ 432 h 768"/>
                <a:gd name="T34" fmla="*/ 692 w 1152"/>
                <a:gd name="T35" fmla="*/ 432 h 768"/>
                <a:gd name="T36" fmla="*/ 672 w 1152"/>
                <a:gd name="T37" fmla="*/ 528 h 768"/>
                <a:gd name="T38" fmla="*/ 672 w 1152"/>
                <a:gd name="T39" fmla="*/ 768 h 768"/>
                <a:gd name="T40" fmla="*/ 1152 w 1152"/>
                <a:gd name="T41" fmla="*/ 768 h 768"/>
                <a:gd name="T42" fmla="*/ 1152 w 1152"/>
                <a:gd name="T43" fmla="*/ 528 h 768"/>
                <a:gd name="T44" fmla="*/ 912 w 1152"/>
                <a:gd name="T45" fmla="*/ 28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52" h="768">
                  <a:moveTo>
                    <a:pt x="1056" y="144"/>
                  </a:moveTo>
                  <a:cubicBezTo>
                    <a:pt x="1056" y="224"/>
                    <a:pt x="992" y="288"/>
                    <a:pt x="912" y="288"/>
                  </a:cubicBezTo>
                  <a:cubicBezTo>
                    <a:pt x="832" y="288"/>
                    <a:pt x="768" y="224"/>
                    <a:pt x="768" y="144"/>
                  </a:cubicBezTo>
                  <a:cubicBezTo>
                    <a:pt x="768" y="64"/>
                    <a:pt x="832" y="0"/>
                    <a:pt x="912" y="0"/>
                  </a:cubicBezTo>
                  <a:cubicBezTo>
                    <a:pt x="992" y="0"/>
                    <a:pt x="1056" y="64"/>
                    <a:pt x="1056" y="144"/>
                  </a:cubicBezTo>
                  <a:close/>
                  <a:moveTo>
                    <a:pt x="240" y="0"/>
                  </a:moveTo>
                  <a:cubicBezTo>
                    <a:pt x="160" y="0"/>
                    <a:pt x="96" y="64"/>
                    <a:pt x="96" y="144"/>
                  </a:cubicBezTo>
                  <a:cubicBezTo>
                    <a:pt x="96" y="224"/>
                    <a:pt x="160" y="288"/>
                    <a:pt x="240" y="288"/>
                  </a:cubicBezTo>
                  <a:cubicBezTo>
                    <a:pt x="320" y="288"/>
                    <a:pt x="384" y="224"/>
                    <a:pt x="384" y="144"/>
                  </a:cubicBezTo>
                  <a:cubicBezTo>
                    <a:pt x="384" y="64"/>
                    <a:pt x="320" y="0"/>
                    <a:pt x="240" y="0"/>
                  </a:cubicBezTo>
                  <a:close/>
                  <a:moveTo>
                    <a:pt x="912" y="288"/>
                  </a:moveTo>
                  <a:cubicBezTo>
                    <a:pt x="240" y="288"/>
                    <a:pt x="240" y="288"/>
                    <a:pt x="240" y="288"/>
                  </a:cubicBezTo>
                  <a:cubicBezTo>
                    <a:pt x="107" y="288"/>
                    <a:pt x="0" y="395"/>
                    <a:pt x="0" y="528"/>
                  </a:cubicBezTo>
                  <a:cubicBezTo>
                    <a:pt x="0" y="768"/>
                    <a:pt x="0" y="768"/>
                    <a:pt x="0" y="768"/>
                  </a:cubicBezTo>
                  <a:cubicBezTo>
                    <a:pt x="480" y="768"/>
                    <a:pt x="480" y="768"/>
                    <a:pt x="480" y="768"/>
                  </a:cubicBezTo>
                  <a:cubicBezTo>
                    <a:pt x="480" y="528"/>
                    <a:pt x="480" y="528"/>
                    <a:pt x="480" y="528"/>
                  </a:cubicBezTo>
                  <a:cubicBezTo>
                    <a:pt x="480" y="494"/>
                    <a:pt x="473" y="461"/>
                    <a:pt x="460" y="432"/>
                  </a:cubicBezTo>
                  <a:cubicBezTo>
                    <a:pt x="692" y="432"/>
                    <a:pt x="692" y="432"/>
                    <a:pt x="692" y="432"/>
                  </a:cubicBezTo>
                  <a:cubicBezTo>
                    <a:pt x="679" y="461"/>
                    <a:pt x="672" y="494"/>
                    <a:pt x="672" y="528"/>
                  </a:cubicBezTo>
                  <a:cubicBezTo>
                    <a:pt x="672" y="768"/>
                    <a:pt x="672" y="768"/>
                    <a:pt x="672" y="768"/>
                  </a:cubicBezTo>
                  <a:cubicBezTo>
                    <a:pt x="1152" y="768"/>
                    <a:pt x="1152" y="768"/>
                    <a:pt x="1152" y="768"/>
                  </a:cubicBezTo>
                  <a:cubicBezTo>
                    <a:pt x="1152" y="528"/>
                    <a:pt x="1152" y="528"/>
                    <a:pt x="1152" y="528"/>
                  </a:cubicBezTo>
                  <a:cubicBezTo>
                    <a:pt x="1152" y="395"/>
                    <a:pt x="1045" y="288"/>
                    <a:pt x="912" y="2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42DF178-5A1A-46C8-AAEA-8BB14359019D}"/>
              </a:ext>
            </a:extLst>
          </p:cNvPr>
          <p:cNvGrpSpPr/>
          <p:nvPr/>
        </p:nvGrpSpPr>
        <p:grpSpPr>
          <a:xfrm>
            <a:off x="11082108" y="2347363"/>
            <a:ext cx="2105132" cy="2105132"/>
            <a:chOff x="10581817" y="1891792"/>
            <a:chExt cx="2105132" cy="210513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B45EE75-EDB9-4B68-A7D1-5DCA9CDB467F}"/>
                </a:ext>
              </a:extLst>
            </p:cNvPr>
            <p:cNvSpPr/>
            <p:nvPr/>
          </p:nvSpPr>
          <p:spPr>
            <a:xfrm>
              <a:off x="10581817" y="1891792"/>
              <a:ext cx="2105132" cy="210513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800" b="1" dirty="0">
                  <a:solidFill>
                    <a:schemeClr val="tx1"/>
                  </a:solidFill>
                </a:rPr>
                <a:t>NextGen Supply and Demand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AB1D31D-5F28-4218-A529-DB474DF9F5B0}"/>
                </a:ext>
              </a:extLst>
            </p:cNvPr>
            <p:cNvGrpSpPr/>
            <p:nvPr/>
          </p:nvGrpSpPr>
          <p:grpSpPr>
            <a:xfrm>
              <a:off x="11429198" y="3425677"/>
              <a:ext cx="410370" cy="411162"/>
              <a:chOff x="9857502" y="48105692"/>
              <a:chExt cx="822325" cy="823912"/>
            </a:xfrm>
            <a:solidFill>
              <a:schemeClr val="tx1"/>
            </a:solidFill>
          </p:grpSpPr>
          <p:sp>
            <p:nvSpPr>
              <p:cNvPr id="64" name="Freeform 80">
                <a:extLst>
                  <a:ext uri="{FF2B5EF4-FFF2-40B4-BE49-F238E27FC236}">
                    <a16:creationId xmlns:a16="http://schemas.microsoft.com/office/drawing/2014/main" id="{28EF15CF-0F5C-4F91-908E-DCE858FA6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1">
                <a:extLst>
                  <a:ext uri="{FF2B5EF4-FFF2-40B4-BE49-F238E27FC236}">
                    <a16:creationId xmlns:a16="http://schemas.microsoft.com/office/drawing/2014/main" id="{8CAD15DD-3078-4B9C-B37E-69871370C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82">
                <a:extLst>
                  <a:ext uri="{FF2B5EF4-FFF2-40B4-BE49-F238E27FC236}">
                    <a16:creationId xmlns:a16="http://schemas.microsoft.com/office/drawing/2014/main" id="{B63A2ABB-48B4-42FD-BA53-7B489C643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A1A0720-D4AF-4DC6-88BA-91490F297F22}"/>
              </a:ext>
            </a:extLst>
          </p:cNvPr>
          <p:cNvGrpSpPr/>
          <p:nvPr/>
        </p:nvGrpSpPr>
        <p:grpSpPr>
          <a:xfrm>
            <a:off x="9049354" y="1933766"/>
            <a:ext cx="1881427" cy="1881427"/>
            <a:chOff x="8580765" y="2323457"/>
            <a:chExt cx="1881427" cy="188142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CC5BB7D-37A4-4ED1-A79F-C2A4DAA2D69C}"/>
                </a:ext>
              </a:extLst>
            </p:cNvPr>
            <p:cNvSpPr/>
            <p:nvPr/>
          </p:nvSpPr>
          <p:spPr>
            <a:xfrm>
              <a:off x="8580765" y="2323457"/>
              <a:ext cx="1881427" cy="188142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2400" dirty="0"/>
                <a:t>Industry Signals</a:t>
              </a:r>
            </a:p>
          </p:txBody>
        </p:sp>
        <p:sp>
          <p:nvSpPr>
            <p:cNvPr id="68" name="Freeform 65">
              <a:extLst>
                <a:ext uri="{FF2B5EF4-FFF2-40B4-BE49-F238E27FC236}">
                  <a16:creationId xmlns:a16="http://schemas.microsoft.com/office/drawing/2014/main" id="{E2E6F94B-1CA8-4FAE-8881-3AC3A3E228B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81626" y="3699785"/>
              <a:ext cx="279705" cy="372712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4988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7">
            <a:extLst>
              <a:ext uri="{FF2B5EF4-FFF2-40B4-BE49-F238E27FC236}">
                <a16:creationId xmlns:a16="http://schemas.microsoft.com/office/drawing/2014/main" id="{E7AA5003-C1D4-44A8-AA34-9D9121B3C983}"/>
              </a:ext>
            </a:extLst>
          </p:cNvPr>
          <p:cNvSpPr>
            <a:spLocks noEditPoints="1"/>
          </p:cNvSpPr>
          <p:nvPr/>
        </p:nvSpPr>
        <p:spPr bwMode="auto">
          <a:xfrm>
            <a:off x="685800" y="1693884"/>
            <a:ext cx="4591572" cy="4841833"/>
          </a:xfrm>
          <a:custGeom>
            <a:avLst/>
            <a:gdLst>
              <a:gd name="T0" fmla="*/ 768 w 1152"/>
              <a:gd name="T1" fmla="*/ 192 h 1152"/>
              <a:gd name="T2" fmla="*/ 576 w 1152"/>
              <a:gd name="T3" fmla="*/ 0 h 1152"/>
              <a:gd name="T4" fmla="*/ 384 w 1152"/>
              <a:gd name="T5" fmla="*/ 192 h 1152"/>
              <a:gd name="T6" fmla="*/ 409 w 1152"/>
              <a:gd name="T7" fmla="*/ 287 h 1152"/>
              <a:gd name="T8" fmla="*/ 576 w 1152"/>
              <a:gd name="T9" fmla="*/ 577 h 1152"/>
              <a:gd name="T10" fmla="*/ 743 w 1152"/>
              <a:gd name="T11" fmla="*/ 287 h 1152"/>
              <a:gd name="T12" fmla="*/ 768 w 1152"/>
              <a:gd name="T13" fmla="*/ 192 h 1152"/>
              <a:gd name="T14" fmla="*/ 576 w 1152"/>
              <a:gd name="T15" fmla="*/ 96 h 1152"/>
              <a:gd name="T16" fmla="*/ 672 w 1152"/>
              <a:gd name="T17" fmla="*/ 192 h 1152"/>
              <a:gd name="T18" fmla="*/ 576 w 1152"/>
              <a:gd name="T19" fmla="*/ 288 h 1152"/>
              <a:gd name="T20" fmla="*/ 480 w 1152"/>
              <a:gd name="T21" fmla="*/ 192 h 1152"/>
              <a:gd name="T22" fmla="*/ 576 w 1152"/>
              <a:gd name="T23" fmla="*/ 96 h 1152"/>
              <a:gd name="T24" fmla="*/ 1152 w 1152"/>
              <a:gd name="T25" fmla="*/ 576 h 1152"/>
              <a:gd name="T26" fmla="*/ 1152 w 1152"/>
              <a:gd name="T27" fmla="*/ 1152 h 1152"/>
              <a:gd name="T28" fmla="*/ 864 w 1152"/>
              <a:gd name="T29" fmla="*/ 1056 h 1152"/>
              <a:gd name="T30" fmla="*/ 576 w 1152"/>
              <a:gd name="T31" fmla="*/ 1152 h 1152"/>
              <a:gd name="T32" fmla="*/ 288 w 1152"/>
              <a:gd name="T33" fmla="*/ 1056 h 1152"/>
              <a:gd name="T34" fmla="*/ 0 w 1152"/>
              <a:gd name="T35" fmla="*/ 1152 h 1152"/>
              <a:gd name="T36" fmla="*/ 1 w 1152"/>
              <a:gd name="T37" fmla="*/ 577 h 1152"/>
              <a:gd name="T38" fmla="*/ 288 w 1152"/>
              <a:gd name="T39" fmla="*/ 481 h 1152"/>
              <a:gd name="T40" fmla="*/ 576 w 1152"/>
              <a:gd name="T41" fmla="*/ 576 h 1152"/>
              <a:gd name="T42" fmla="*/ 864 w 1152"/>
              <a:gd name="T43" fmla="*/ 480 h 1152"/>
              <a:gd name="T44" fmla="*/ 1152 w 1152"/>
              <a:gd name="T45" fmla="*/ 576 h 1152"/>
              <a:gd name="T46" fmla="*/ 432 w 1152"/>
              <a:gd name="T47" fmla="*/ 815 h 1152"/>
              <a:gd name="T48" fmla="*/ 448 w 1152"/>
              <a:gd name="T49" fmla="*/ 749 h 1152"/>
              <a:gd name="T50" fmla="*/ 480 w 1152"/>
              <a:gd name="T51" fmla="*/ 781 h 1152"/>
              <a:gd name="T52" fmla="*/ 480 w 1152"/>
              <a:gd name="T53" fmla="*/ 646 h 1152"/>
              <a:gd name="T54" fmla="*/ 344 w 1152"/>
              <a:gd name="T55" fmla="*/ 646 h 1152"/>
              <a:gd name="T56" fmla="*/ 378 w 1152"/>
              <a:gd name="T57" fmla="*/ 680 h 1152"/>
              <a:gd name="T58" fmla="*/ 336 w 1152"/>
              <a:gd name="T59" fmla="*/ 815 h 1152"/>
              <a:gd name="T60" fmla="*/ 576 w 1152"/>
              <a:gd name="T61" fmla="*/ 1055 h 1152"/>
              <a:gd name="T62" fmla="*/ 576 w 1152"/>
              <a:gd name="T63" fmla="*/ 959 h 1152"/>
              <a:gd name="T64" fmla="*/ 432 w 1152"/>
              <a:gd name="T65" fmla="*/ 815 h 1152"/>
              <a:gd name="T66" fmla="*/ 816 w 1152"/>
              <a:gd name="T67" fmla="*/ 815 h 1152"/>
              <a:gd name="T68" fmla="*/ 576 w 1152"/>
              <a:gd name="T69" fmla="*/ 575 h 1152"/>
              <a:gd name="T70" fmla="*/ 576 w 1152"/>
              <a:gd name="T71" fmla="*/ 671 h 1152"/>
              <a:gd name="T72" fmla="*/ 720 w 1152"/>
              <a:gd name="T73" fmla="*/ 815 h 1152"/>
              <a:gd name="T74" fmla="*/ 704 w 1152"/>
              <a:gd name="T75" fmla="*/ 881 h 1152"/>
              <a:gd name="T76" fmla="*/ 672 w 1152"/>
              <a:gd name="T77" fmla="*/ 849 h 1152"/>
              <a:gd name="T78" fmla="*/ 672 w 1152"/>
              <a:gd name="T79" fmla="*/ 985 h 1152"/>
              <a:gd name="T80" fmla="*/ 808 w 1152"/>
              <a:gd name="T81" fmla="*/ 985 h 1152"/>
              <a:gd name="T82" fmla="*/ 774 w 1152"/>
              <a:gd name="T83" fmla="*/ 951 h 1152"/>
              <a:gd name="T84" fmla="*/ 816 w 1152"/>
              <a:gd name="T85" fmla="*/ 815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52" h="1152">
                <a:moveTo>
                  <a:pt x="768" y="192"/>
                </a:moveTo>
                <a:cubicBezTo>
                  <a:pt x="768" y="86"/>
                  <a:pt x="682" y="0"/>
                  <a:pt x="576" y="0"/>
                </a:cubicBezTo>
                <a:cubicBezTo>
                  <a:pt x="470" y="0"/>
                  <a:pt x="384" y="86"/>
                  <a:pt x="384" y="192"/>
                </a:cubicBezTo>
                <a:cubicBezTo>
                  <a:pt x="384" y="227"/>
                  <a:pt x="393" y="259"/>
                  <a:pt x="409" y="287"/>
                </a:cubicBezTo>
                <a:cubicBezTo>
                  <a:pt x="576" y="577"/>
                  <a:pt x="576" y="577"/>
                  <a:pt x="576" y="577"/>
                </a:cubicBezTo>
                <a:cubicBezTo>
                  <a:pt x="743" y="287"/>
                  <a:pt x="743" y="287"/>
                  <a:pt x="743" y="287"/>
                </a:cubicBezTo>
                <a:cubicBezTo>
                  <a:pt x="759" y="259"/>
                  <a:pt x="768" y="227"/>
                  <a:pt x="768" y="192"/>
                </a:cubicBezTo>
                <a:close/>
                <a:moveTo>
                  <a:pt x="576" y="96"/>
                </a:moveTo>
                <a:cubicBezTo>
                  <a:pt x="629" y="96"/>
                  <a:pt x="672" y="139"/>
                  <a:pt x="672" y="192"/>
                </a:cubicBezTo>
                <a:cubicBezTo>
                  <a:pt x="672" y="245"/>
                  <a:pt x="629" y="288"/>
                  <a:pt x="576" y="288"/>
                </a:cubicBezTo>
                <a:cubicBezTo>
                  <a:pt x="523" y="288"/>
                  <a:pt x="480" y="245"/>
                  <a:pt x="480" y="192"/>
                </a:cubicBezTo>
                <a:cubicBezTo>
                  <a:pt x="480" y="139"/>
                  <a:pt x="523" y="96"/>
                  <a:pt x="576" y="96"/>
                </a:cubicBezTo>
                <a:close/>
                <a:moveTo>
                  <a:pt x="1152" y="576"/>
                </a:moveTo>
                <a:cubicBezTo>
                  <a:pt x="1152" y="1152"/>
                  <a:pt x="1152" y="1152"/>
                  <a:pt x="1152" y="1152"/>
                </a:cubicBezTo>
                <a:cubicBezTo>
                  <a:pt x="864" y="1056"/>
                  <a:pt x="864" y="1056"/>
                  <a:pt x="864" y="1056"/>
                </a:cubicBezTo>
                <a:cubicBezTo>
                  <a:pt x="576" y="1152"/>
                  <a:pt x="576" y="1152"/>
                  <a:pt x="576" y="1152"/>
                </a:cubicBezTo>
                <a:cubicBezTo>
                  <a:pt x="288" y="1056"/>
                  <a:pt x="288" y="1056"/>
                  <a:pt x="288" y="1056"/>
                </a:cubicBezTo>
                <a:cubicBezTo>
                  <a:pt x="0" y="1152"/>
                  <a:pt x="0" y="1152"/>
                  <a:pt x="0" y="1152"/>
                </a:cubicBezTo>
                <a:cubicBezTo>
                  <a:pt x="1" y="577"/>
                  <a:pt x="1" y="577"/>
                  <a:pt x="1" y="577"/>
                </a:cubicBezTo>
                <a:cubicBezTo>
                  <a:pt x="288" y="481"/>
                  <a:pt x="288" y="481"/>
                  <a:pt x="288" y="481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864" y="480"/>
                  <a:pt x="864" y="480"/>
                  <a:pt x="864" y="480"/>
                </a:cubicBezTo>
                <a:lnTo>
                  <a:pt x="1152" y="576"/>
                </a:lnTo>
                <a:close/>
                <a:moveTo>
                  <a:pt x="432" y="815"/>
                </a:moveTo>
                <a:cubicBezTo>
                  <a:pt x="432" y="792"/>
                  <a:pt x="438" y="769"/>
                  <a:pt x="448" y="749"/>
                </a:cubicBezTo>
                <a:cubicBezTo>
                  <a:pt x="480" y="781"/>
                  <a:pt x="480" y="781"/>
                  <a:pt x="480" y="781"/>
                </a:cubicBezTo>
                <a:cubicBezTo>
                  <a:pt x="480" y="646"/>
                  <a:pt x="480" y="646"/>
                  <a:pt x="480" y="646"/>
                </a:cubicBezTo>
                <a:cubicBezTo>
                  <a:pt x="344" y="646"/>
                  <a:pt x="344" y="646"/>
                  <a:pt x="344" y="646"/>
                </a:cubicBezTo>
                <a:cubicBezTo>
                  <a:pt x="378" y="680"/>
                  <a:pt x="378" y="680"/>
                  <a:pt x="378" y="680"/>
                </a:cubicBezTo>
                <a:cubicBezTo>
                  <a:pt x="352" y="718"/>
                  <a:pt x="336" y="765"/>
                  <a:pt x="336" y="815"/>
                </a:cubicBezTo>
                <a:cubicBezTo>
                  <a:pt x="336" y="948"/>
                  <a:pt x="443" y="1055"/>
                  <a:pt x="576" y="1055"/>
                </a:cubicBezTo>
                <a:cubicBezTo>
                  <a:pt x="576" y="959"/>
                  <a:pt x="576" y="959"/>
                  <a:pt x="576" y="959"/>
                </a:cubicBezTo>
                <a:cubicBezTo>
                  <a:pt x="496" y="959"/>
                  <a:pt x="432" y="895"/>
                  <a:pt x="432" y="815"/>
                </a:cubicBezTo>
                <a:close/>
                <a:moveTo>
                  <a:pt x="816" y="815"/>
                </a:moveTo>
                <a:cubicBezTo>
                  <a:pt x="816" y="683"/>
                  <a:pt x="709" y="575"/>
                  <a:pt x="576" y="575"/>
                </a:cubicBezTo>
                <a:cubicBezTo>
                  <a:pt x="576" y="671"/>
                  <a:pt x="576" y="671"/>
                  <a:pt x="576" y="671"/>
                </a:cubicBezTo>
                <a:cubicBezTo>
                  <a:pt x="656" y="671"/>
                  <a:pt x="720" y="736"/>
                  <a:pt x="720" y="815"/>
                </a:cubicBezTo>
                <a:cubicBezTo>
                  <a:pt x="720" y="839"/>
                  <a:pt x="714" y="862"/>
                  <a:pt x="704" y="881"/>
                </a:cubicBezTo>
                <a:cubicBezTo>
                  <a:pt x="672" y="849"/>
                  <a:pt x="672" y="849"/>
                  <a:pt x="672" y="849"/>
                </a:cubicBezTo>
                <a:cubicBezTo>
                  <a:pt x="672" y="985"/>
                  <a:pt x="672" y="985"/>
                  <a:pt x="672" y="985"/>
                </a:cubicBezTo>
                <a:cubicBezTo>
                  <a:pt x="808" y="985"/>
                  <a:pt x="808" y="985"/>
                  <a:pt x="808" y="985"/>
                </a:cubicBezTo>
                <a:cubicBezTo>
                  <a:pt x="774" y="951"/>
                  <a:pt x="774" y="951"/>
                  <a:pt x="774" y="951"/>
                </a:cubicBezTo>
                <a:cubicBezTo>
                  <a:pt x="800" y="913"/>
                  <a:pt x="816" y="866"/>
                  <a:pt x="816" y="8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itle 26">
            <a:extLst>
              <a:ext uri="{FF2B5EF4-FFF2-40B4-BE49-F238E27FC236}">
                <a16:creationId xmlns:a16="http://schemas.microsoft.com/office/drawing/2014/main" id="{BDDA9CDC-6E31-4638-B94B-06D20EBA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Go Explore!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E509BF6-1893-4755-B3AF-EB091FDB243C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D240B51-D2F0-4445-86BA-4B78C5DCDB8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C0259E-9431-46D4-8E79-D16C311BADEF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A0CF6B8-5751-4618-BF37-B50FF636C044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482A62-DB46-42CC-8EFC-FFF8B6E87EB1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D3C437A-6BD7-4BF3-9A50-47A80FF677F0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5160DA-274A-4971-8C88-5A6D38AE1804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82CC6F5-0CD4-4733-8A13-1CF5886626F8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9A5D59D-7542-42F3-827F-1F885280E86C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47BC3D-B549-44CA-B6C7-77620095DCB5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314002B-0CB9-40FD-9E27-E84165EA0326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0EAB0E-BA35-4F09-9A4D-7A94799FA0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99D2D6E-4E88-43AB-A45C-6A170379DE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5117A6-FCC4-4B08-9F14-E81525191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2A08D9F-07B9-45CC-8EC0-8D5E7B16AA41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A05C8DE-9A28-4F09-83FF-BA0A0624E7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013AFD2-F5FA-4C45-89E8-8969F9064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B48EC3-B389-4ED0-975C-7F83465FD2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5EEDC6-4048-4B79-96CB-54C02B3E5B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6EB10B4-DCDC-4311-911B-5EFC24B94CD0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D0C9BD6-45FE-410B-985F-4A48E3D1BD3E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AC0B86-2C8C-4187-8819-BB2475C5474E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CFBCC7-F61D-4BAE-8FB9-4CC4E5D09C6E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5F5C97-E38D-41B5-B02E-4997BFE6EED5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B1D9103-F8AA-4667-8F59-9B6AEDD858C6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B73D7CF-120B-433A-A236-1AA9D0019E73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B5FE6A9-AD6F-4C33-B188-08EBDF21E070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5B8CC1C-C4B4-483F-9B79-972969470ED5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AFA30E7-CE09-48FA-AAA6-1CF0C22A006E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0689EB-48F8-48B8-B518-4B5A492F4CAD}"/>
              </a:ext>
            </a:extLst>
          </p:cNvPr>
          <p:cNvGrpSpPr/>
          <p:nvPr/>
        </p:nvGrpSpPr>
        <p:grpSpPr>
          <a:xfrm>
            <a:off x="5464274" y="1821142"/>
            <a:ext cx="8822551" cy="1118848"/>
            <a:chOff x="5464274" y="1418641"/>
            <a:chExt cx="8822551" cy="11188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37D550-8644-4247-A6E1-9A182AB043BC}"/>
                </a:ext>
              </a:extLst>
            </p:cNvPr>
            <p:cNvSpPr txBox="1"/>
            <p:nvPr/>
          </p:nvSpPr>
          <p:spPr>
            <a:xfrm>
              <a:off x="6770024" y="1488701"/>
              <a:ext cx="7516801" cy="9787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Create a workspace and drop in the </a:t>
              </a:r>
              <a:br>
                <a:rPr lang="en-GB" b="1" dirty="0"/>
              </a:br>
              <a:r>
                <a:rPr lang="en-GB" b="1" dirty="0"/>
                <a:t>last request you received from your client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93EF1D2-3475-4EC2-AE38-59AEE58B4357}"/>
                </a:ext>
              </a:extLst>
            </p:cNvPr>
            <p:cNvGrpSpPr/>
            <p:nvPr/>
          </p:nvGrpSpPr>
          <p:grpSpPr>
            <a:xfrm>
              <a:off x="5464274" y="1418641"/>
              <a:ext cx="1118848" cy="1118848"/>
              <a:chOff x="5464274" y="1418641"/>
              <a:chExt cx="1118848" cy="111884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4D8963F4-3682-4FCB-AD2C-28111DB9D8BD}"/>
                  </a:ext>
                </a:extLst>
              </p:cNvPr>
              <p:cNvSpPr/>
              <p:nvPr/>
            </p:nvSpPr>
            <p:spPr>
              <a:xfrm>
                <a:off x="5464274" y="1418641"/>
                <a:ext cx="1118848" cy="1118848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7" name="Freeform 121">
                <a:extLst>
                  <a:ext uri="{FF2B5EF4-FFF2-40B4-BE49-F238E27FC236}">
                    <a16:creationId xmlns:a16="http://schemas.microsoft.com/office/drawing/2014/main" id="{6596B58C-D972-48FA-BB13-359B1CF4B0A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44956" y="1698331"/>
                <a:ext cx="957485" cy="559469"/>
              </a:xfrm>
              <a:custGeom>
                <a:avLst/>
                <a:gdLst>
                  <a:gd name="T0" fmla="*/ 576 w 1152"/>
                  <a:gd name="T1" fmla="*/ 571 h 672"/>
                  <a:gd name="T2" fmla="*/ 336 w 1152"/>
                  <a:gd name="T3" fmla="*/ 672 h 672"/>
                  <a:gd name="T4" fmla="*/ 0 w 1152"/>
                  <a:gd name="T5" fmla="*/ 336 h 672"/>
                  <a:gd name="T6" fmla="*/ 336 w 1152"/>
                  <a:gd name="T7" fmla="*/ 0 h 672"/>
                  <a:gd name="T8" fmla="*/ 576 w 1152"/>
                  <a:gd name="T9" fmla="*/ 101 h 672"/>
                  <a:gd name="T10" fmla="*/ 480 w 1152"/>
                  <a:gd name="T11" fmla="*/ 336 h 672"/>
                  <a:gd name="T12" fmla="*/ 576 w 1152"/>
                  <a:gd name="T13" fmla="*/ 571 h 672"/>
                  <a:gd name="T14" fmla="*/ 816 w 1152"/>
                  <a:gd name="T15" fmla="*/ 0 h 672"/>
                  <a:gd name="T16" fmla="*/ 576 w 1152"/>
                  <a:gd name="T17" fmla="*/ 101 h 672"/>
                  <a:gd name="T18" fmla="*/ 672 w 1152"/>
                  <a:gd name="T19" fmla="*/ 336 h 672"/>
                  <a:gd name="T20" fmla="*/ 576 w 1152"/>
                  <a:gd name="T21" fmla="*/ 571 h 672"/>
                  <a:gd name="T22" fmla="*/ 816 w 1152"/>
                  <a:gd name="T23" fmla="*/ 672 h 672"/>
                  <a:gd name="T24" fmla="*/ 1152 w 1152"/>
                  <a:gd name="T25" fmla="*/ 336 h 672"/>
                  <a:gd name="T26" fmla="*/ 816 w 1152"/>
                  <a:gd name="T27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672">
                    <a:moveTo>
                      <a:pt x="576" y="571"/>
                    </a:moveTo>
                    <a:cubicBezTo>
                      <a:pt x="515" y="633"/>
                      <a:pt x="430" y="672"/>
                      <a:pt x="336" y="672"/>
                    </a:cubicBezTo>
                    <a:cubicBezTo>
                      <a:pt x="150" y="672"/>
                      <a:pt x="0" y="522"/>
                      <a:pt x="0" y="336"/>
                    </a:cubicBezTo>
                    <a:cubicBezTo>
                      <a:pt x="0" y="150"/>
                      <a:pt x="150" y="0"/>
                      <a:pt x="336" y="0"/>
                    </a:cubicBezTo>
                    <a:cubicBezTo>
                      <a:pt x="430" y="0"/>
                      <a:pt x="515" y="39"/>
                      <a:pt x="576" y="101"/>
                    </a:cubicBezTo>
                    <a:cubicBezTo>
                      <a:pt x="517" y="162"/>
                      <a:pt x="480" y="244"/>
                      <a:pt x="480" y="336"/>
                    </a:cubicBezTo>
                    <a:cubicBezTo>
                      <a:pt x="480" y="428"/>
                      <a:pt x="517" y="510"/>
                      <a:pt x="576" y="571"/>
                    </a:cubicBezTo>
                    <a:close/>
                    <a:moveTo>
                      <a:pt x="816" y="0"/>
                    </a:moveTo>
                    <a:cubicBezTo>
                      <a:pt x="722" y="0"/>
                      <a:pt x="637" y="39"/>
                      <a:pt x="576" y="101"/>
                    </a:cubicBezTo>
                    <a:cubicBezTo>
                      <a:pt x="635" y="162"/>
                      <a:pt x="672" y="244"/>
                      <a:pt x="672" y="336"/>
                    </a:cubicBezTo>
                    <a:cubicBezTo>
                      <a:pt x="672" y="428"/>
                      <a:pt x="635" y="510"/>
                      <a:pt x="576" y="571"/>
                    </a:cubicBezTo>
                    <a:cubicBezTo>
                      <a:pt x="637" y="633"/>
                      <a:pt x="722" y="672"/>
                      <a:pt x="816" y="672"/>
                    </a:cubicBezTo>
                    <a:cubicBezTo>
                      <a:pt x="1002" y="672"/>
                      <a:pt x="1152" y="522"/>
                      <a:pt x="1152" y="336"/>
                    </a:cubicBezTo>
                    <a:cubicBezTo>
                      <a:pt x="1152" y="150"/>
                      <a:pt x="1002" y="0"/>
                      <a:pt x="8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45F20F7-CB5B-43C8-B9C3-FECC0858C2D4}"/>
              </a:ext>
            </a:extLst>
          </p:cNvPr>
          <p:cNvSpPr txBox="1"/>
          <p:nvPr/>
        </p:nvSpPr>
        <p:spPr>
          <a:xfrm>
            <a:off x="6770024" y="3778065"/>
            <a:ext cx="7604069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Develop your client’s Digital Blueprint or</a:t>
            </a:r>
            <a:br>
              <a:rPr lang="en-GB" b="1" dirty="0"/>
            </a:br>
            <a:r>
              <a:rPr lang="en-GB" b="1" dirty="0"/>
              <a:t>Innovation Agenda inside Digital Explorer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EB48BF8-4DBC-46DC-80F9-9386867D2698}"/>
              </a:ext>
            </a:extLst>
          </p:cNvPr>
          <p:cNvGrpSpPr/>
          <p:nvPr/>
        </p:nvGrpSpPr>
        <p:grpSpPr>
          <a:xfrm>
            <a:off x="5464274" y="3708005"/>
            <a:ext cx="1118848" cy="1118848"/>
            <a:chOff x="5464274" y="3708005"/>
            <a:chExt cx="1118848" cy="1118848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2A4C87A-3782-4301-ACBC-ACD115C467C1}"/>
                </a:ext>
              </a:extLst>
            </p:cNvPr>
            <p:cNvSpPr/>
            <p:nvPr/>
          </p:nvSpPr>
          <p:spPr>
            <a:xfrm>
              <a:off x="5464274" y="3708005"/>
              <a:ext cx="1118848" cy="111884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F1A0893-3D1D-416B-8599-CE9EC5C5DFF8}"/>
                </a:ext>
              </a:extLst>
            </p:cNvPr>
            <p:cNvGrpSpPr/>
            <p:nvPr/>
          </p:nvGrpSpPr>
          <p:grpSpPr>
            <a:xfrm>
              <a:off x="5612536" y="3856267"/>
              <a:ext cx="822325" cy="822325"/>
              <a:chOff x="8373533" y="48106486"/>
              <a:chExt cx="822325" cy="822325"/>
            </a:xfrm>
            <a:solidFill>
              <a:schemeClr val="bg1"/>
            </a:solidFill>
          </p:grpSpPr>
          <p:sp>
            <p:nvSpPr>
              <p:cNvPr id="46" name="Freeform 74">
                <a:extLst>
                  <a:ext uri="{FF2B5EF4-FFF2-40B4-BE49-F238E27FC236}">
                    <a16:creationId xmlns:a16="http://schemas.microsoft.com/office/drawing/2014/main" id="{C59F0EB2-99B4-4E16-966E-B7A31D102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3533" y="48243011"/>
                <a:ext cx="685800" cy="685800"/>
              </a:xfrm>
              <a:custGeom>
                <a:avLst/>
                <a:gdLst>
                  <a:gd name="T0" fmla="*/ 480 w 960"/>
                  <a:gd name="T1" fmla="*/ 768 h 960"/>
                  <a:gd name="T2" fmla="*/ 768 w 960"/>
                  <a:gd name="T3" fmla="*/ 480 h 960"/>
                  <a:gd name="T4" fmla="*/ 960 w 960"/>
                  <a:gd name="T5" fmla="*/ 480 h 960"/>
                  <a:gd name="T6" fmla="*/ 480 w 960"/>
                  <a:gd name="T7" fmla="*/ 960 h 960"/>
                  <a:gd name="T8" fmla="*/ 0 w 960"/>
                  <a:gd name="T9" fmla="*/ 480 h 960"/>
                  <a:gd name="T10" fmla="*/ 480 w 960"/>
                  <a:gd name="T11" fmla="*/ 0 h 960"/>
                  <a:gd name="T12" fmla="*/ 480 w 960"/>
                  <a:gd name="T13" fmla="*/ 192 h 960"/>
                  <a:gd name="T14" fmla="*/ 192 w 960"/>
                  <a:gd name="T15" fmla="*/ 480 h 960"/>
                  <a:gd name="T16" fmla="*/ 480 w 960"/>
                  <a:gd name="T17" fmla="*/ 768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960">
                    <a:moveTo>
                      <a:pt x="480" y="768"/>
                    </a:moveTo>
                    <a:cubicBezTo>
                      <a:pt x="639" y="768"/>
                      <a:pt x="768" y="639"/>
                      <a:pt x="768" y="480"/>
                    </a:cubicBezTo>
                    <a:cubicBezTo>
                      <a:pt x="960" y="480"/>
                      <a:pt x="960" y="480"/>
                      <a:pt x="960" y="480"/>
                    </a:cubicBezTo>
                    <a:cubicBezTo>
                      <a:pt x="960" y="745"/>
                      <a:pt x="745" y="960"/>
                      <a:pt x="480" y="960"/>
                    </a:cubicBezTo>
                    <a:cubicBezTo>
                      <a:pt x="215" y="960"/>
                      <a:pt x="0" y="745"/>
                      <a:pt x="0" y="480"/>
                    </a:cubicBezTo>
                    <a:cubicBezTo>
                      <a:pt x="0" y="215"/>
                      <a:pt x="215" y="0"/>
                      <a:pt x="480" y="0"/>
                    </a:cubicBezTo>
                    <a:cubicBezTo>
                      <a:pt x="480" y="192"/>
                      <a:pt x="480" y="192"/>
                      <a:pt x="480" y="192"/>
                    </a:cubicBezTo>
                    <a:cubicBezTo>
                      <a:pt x="321" y="192"/>
                      <a:pt x="192" y="321"/>
                      <a:pt x="192" y="480"/>
                    </a:cubicBezTo>
                    <a:cubicBezTo>
                      <a:pt x="192" y="639"/>
                      <a:pt x="321" y="768"/>
                      <a:pt x="480" y="7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75">
                <a:extLst>
                  <a:ext uri="{FF2B5EF4-FFF2-40B4-BE49-F238E27FC236}">
                    <a16:creationId xmlns:a16="http://schemas.microsoft.com/office/drawing/2014/main" id="{EC3481ED-1BF2-4A72-9A4B-95B12D16F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2958" y="48106486"/>
                <a:ext cx="342900" cy="342900"/>
              </a:xfrm>
              <a:custGeom>
                <a:avLst/>
                <a:gdLst>
                  <a:gd name="T0" fmla="*/ 0 w 480"/>
                  <a:gd name="T1" fmla="*/ 0 h 480"/>
                  <a:gd name="T2" fmla="*/ 0 w 480"/>
                  <a:gd name="T3" fmla="*/ 192 h 480"/>
                  <a:gd name="T4" fmla="*/ 288 w 480"/>
                  <a:gd name="T5" fmla="*/ 480 h 480"/>
                  <a:gd name="T6" fmla="*/ 480 w 480"/>
                  <a:gd name="T7" fmla="*/ 480 h 480"/>
                  <a:gd name="T8" fmla="*/ 0 w 480"/>
                  <a:gd name="T9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480">
                    <a:moveTo>
                      <a:pt x="0" y="0"/>
                    </a:moveTo>
                    <a:cubicBezTo>
                      <a:pt x="0" y="192"/>
                      <a:pt x="0" y="192"/>
                      <a:pt x="0" y="192"/>
                    </a:cubicBezTo>
                    <a:cubicBezTo>
                      <a:pt x="159" y="192"/>
                      <a:pt x="288" y="321"/>
                      <a:pt x="288" y="480"/>
                    </a:cubicBezTo>
                    <a:cubicBezTo>
                      <a:pt x="480" y="480"/>
                      <a:pt x="480" y="480"/>
                      <a:pt x="480" y="480"/>
                    </a:cubicBezTo>
                    <a:cubicBezTo>
                      <a:pt x="480" y="215"/>
                      <a:pt x="265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Oval 76">
                <a:extLst>
                  <a:ext uri="{FF2B5EF4-FFF2-40B4-BE49-F238E27FC236}">
                    <a16:creationId xmlns:a16="http://schemas.microsoft.com/office/drawing/2014/main" id="{7FC249B3-8C06-4490-AD37-9ACC64532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8171" y="48517649"/>
                <a:ext cx="136525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0248D413-00FD-4DDC-A166-AA733A86B0D5}"/>
              </a:ext>
            </a:extLst>
          </p:cNvPr>
          <p:cNvSpPr txBox="1"/>
          <p:nvPr/>
        </p:nvSpPr>
        <p:spPr>
          <a:xfrm>
            <a:off x="6770024" y="5817260"/>
            <a:ext cx="423064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Share your solutions…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BA51C93-F7C9-4F2F-B5C4-03F86D76A61A}"/>
              </a:ext>
            </a:extLst>
          </p:cNvPr>
          <p:cNvSpPr/>
          <p:nvPr/>
        </p:nvSpPr>
        <p:spPr>
          <a:xfrm>
            <a:off x="5544956" y="5524808"/>
            <a:ext cx="1118848" cy="11188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352990A-1F08-4137-BDAF-EAA2A9A8813B}"/>
              </a:ext>
            </a:extLst>
          </p:cNvPr>
          <p:cNvGrpSpPr/>
          <p:nvPr/>
        </p:nvGrpSpPr>
        <p:grpSpPr>
          <a:xfrm>
            <a:off x="5693218" y="5672276"/>
            <a:ext cx="822325" cy="823912"/>
            <a:chOff x="9857502" y="48105692"/>
            <a:chExt cx="822325" cy="823912"/>
          </a:xfrm>
          <a:solidFill>
            <a:schemeClr val="bg1"/>
          </a:solidFill>
        </p:grpSpPr>
        <p:sp>
          <p:nvSpPr>
            <p:cNvPr id="58" name="Freeform 80">
              <a:extLst>
                <a:ext uri="{FF2B5EF4-FFF2-40B4-BE49-F238E27FC236}">
                  <a16:creationId xmlns:a16="http://schemas.microsoft.com/office/drawing/2014/main" id="{71F4C7A8-46CB-4F78-B44A-66B039549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81">
              <a:extLst>
                <a:ext uri="{FF2B5EF4-FFF2-40B4-BE49-F238E27FC236}">
                  <a16:creationId xmlns:a16="http://schemas.microsoft.com/office/drawing/2014/main" id="{418736FC-1D1B-4CF3-A75D-CEA83F2AA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82">
              <a:extLst>
                <a:ext uri="{FF2B5EF4-FFF2-40B4-BE49-F238E27FC236}">
                  <a16:creationId xmlns:a16="http://schemas.microsoft.com/office/drawing/2014/main" id="{42A43AE7-EBEC-4D55-827C-9F5AA3FAC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602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7831-4085-4FBB-ACC0-C425FE93B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Back-up slides</a:t>
            </a:r>
            <a:br>
              <a:rPr lang="en-GB" dirty="0"/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0F58B7-79E6-4FC1-86F9-D818414D7E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11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449D7A-BCC0-44B5-94A6-0BE9FA0447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7997552" cy="5121276"/>
          </a:xfrm>
        </p:spPr>
        <p:txBody>
          <a:bodyPr/>
          <a:lstStyle/>
          <a:p>
            <a:r>
              <a:rPr lang="en-GB" dirty="0"/>
              <a:t>David Stevens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DXC Distinguished Architect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Creator, Product Owner and Architect for DXC Digital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0" dirty="0"/>
              <a:t>Based in the UK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C5D0889-6F62-4392-9B2C-C8DF0E2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7F23BA-605A-4F91-9E90-EAF746ACE17B}"/>
              </a:ext>
            </a:extLst>
          </p:cNvPr>
          <p:cNvGrpSpPr/>
          <p:nvPr/>
        </p:nvGrpSpPr>
        <p:grpSpPr>
          <a:xfrm>
            <a:off x="1050504" y="4470561"/>
            <a:ext cx="1616942" cy="432048"/>
            <a:chOff x="906489" y="4470561"/>
            <a:chExt cx="1616942" cy="432048"/>
          </a:xfrm>
        </p:grpSpPr>
        <p:pic>
          <p:nvPicPr>
            <p:cNvPr id="3074" name="Picture 2" descr="Image result for linkedin icon">
              <a:hlinkClick r:id="rId2"/>
              <a:extLst>
                <a:ext uri="{FF2B5EF4-FFF2-40B4-BE49-F238E27FC236}">
                  <a16:creationId xmlns:a16="http://schemas.microsoft.com/office/drawing/2014/main" id="{6A66F061-E06D-483C-A565-3C2A76B04E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489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Image result for twitter icon">
              <a:hlinkClick r:id="rId4"/>
              <a:extLst>
                <a:ext uri="{FF2B5EF4-FFF2-40B4-BE49-F238E27FC236}">
                  <a16:creationId xmlns:a16="http://schemas.microsoft.com/office/drawing/2014/main" id="{C7BDED7F-1C80-445D-95DB-26085F65C3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936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instagram icon">
              <a:hlinkClick r:id="rId6"/>
              <a:extLst>
                <a:ext uri="{FF2B5EF4-FFF2-40B4-BE49-F238E27FC236}">
                  <a16:creationId xmlns:a16="http://schemas.microsoft.com/office/drawing/2014/main" id="{45BCC8AA-E5CB-4122-B126-EC5ADBED2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383" y="4470561"/>
              <a:ext cx="432048" cy="432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hlinkClick r:id="rId8"/>
            <a:extLst>
              <a:ext uri="{FF2B5EF4-FFF2-40B4-BE49-F238E27FC236}">
                <a16:creationId xmlns:a16="http://schemas.microsoft.com/office/drawing/2014/main" id="{D3DBC118-6E50-46EB-B91A-1D6100340511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</a:blip>
          <a:stretch>
            <a:fillRect/>
          </a:stretch>
        </p:blipFill>
        <p:spPr>
          <a:xfrm>
            <a:off x="2827845" y="4470561"/>
            <a:ext cx="432048" cy="4320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ED6144-A4EA-4CD6-9D6B-9FDF92F30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59775" y="2055811"/>
            <a:ext cx="3368849" cy="35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5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A1E9-BC0E-4964-9585-27AC5ABB0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Workspace Analyzer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6F5F6D-1A8C-402F-9AC7-05A0A771103E}"/>
              </a:ext>
            </a:extLst>
          </p:cNvPr>
          <p:cNvGrpSpPr/>
          <p:nvPr/>
        </p:nvGrpSpPr>
        <p:grpSpPr>
          <a:xfrm>
            <a:off x="906488" y="2085073"/>
            <a:ext cx="13231541" cy="5075798"/>
            <a:chOff x="906488" y="2085073"/>
            <a:chExt cx="13231541" cy="5075798"/>
          </a:xfrm>
        </p:grpSpPr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B81FFEAF-08B3-4017-AE62-2F165D6309C1}"/>
                </a:ext>
              </a:extLst>
            </p:cNvPr>
            <p:cNvSpPr/>
            <p:nvPr/>
          </p:nvSpPr>
          <p:spPr>
            <a:xfrm>
              <a:off x="3576051" y="3761710"/>
              <a:ext cx="1381858" cy="849095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715C3DA-48F0-478D-8DE0-CADE184F9D11}"/>
                </a:ext>
              </a:extLst>
            </p:cNvPr>
            <p:cNvGrpSpPr/>
            <p:nvPr/>
          </p:nvGrpSpPr>
          <p:grpSpPr>
            <a:xfrm>
              <a:off x="4963176" y="2878000"/>
              <a:ext cx="3339376" cy="3359841"/>
              <a:chOff x="5332517" y="2878000"/>
              <a:chExt cx="3339376" cy="3359841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F2F64874-878E-4236-A3B2-153645EC35A5}"/>
                  </a:ext>
                </a:extLst>
              </p:cNvPr>
              <p:cNvGrpSpPr/>
              <p:nvPr/>
            </p:nvGrpSpPr>
            <p:grpSpPr>
              <a:xfrm>
                <a:off x="5573392" y="2878000"/>
                <a:ext cx="2857627" cy="2616515"/>
                <a:chOff x="4938936" y="2973654"/>
                <a:chExt cx="2857627" cy="2616515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F2F2EAF4-A0C0-4871-ACAF-B36DF0B549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5754036" y="3964137"/>
                  <a:ext cx="728581" cy="16833"/>
                </a:xfrm>
                <a:prstGeom prst="line">
                  <a:avLst/>
                </a:prstGeom>
                <a:noFill/>
                <a:ln w="57150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610195DB-83B4-4BAB-996A-EB3475D31C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V="1">
                  <a:off x="5286517" y="4577767"/>
                  <a:ext cx="743218" cy="1"/>
                </a:xfrm>
                <a:prstGeom prst="line">
                  <a:avLst/>
                </a:prstGeom>
                <a:noFill/>
                <a:ln w="57150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156F33CD-CCF0-4258-B09B-4EDB961247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 flipV="1">
                  <a:off x="6181317" y="4130860"/>
                  <a:ext cx="7923" cy="741389"/>
                </a:xfrm>
                <a:prstGeom prst="line">
                  <a:avLst/>
                </a:prstGeom>
                <a:noFill/>
                <a:ln w="57150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1578332-8C6D-4F5F-86C5-1F413141FB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5867574" y="3136564"/>
                  <a:ext cx="541229" cy="700430"/>
                </a:xfrm>
                <a:prstGeom prst="line">
                  <a:avLst/>
                </a:prstGeom>
                <a:noFill/>
                <a:ln w="57150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D0A5B4C-65C6-41A5-ADCF-9E1A631FE3E2}"/>
                    </a:ext>
                  </a:extLst>
                </p:cNvPr>
                <p:cNvSpPr/>
                <p:nvPr/>
              </p:nvSpPr>
              <p:spPr>
                <a:xfrm rot="2248319">
                  <a:off x="5644689" y="4496776"/>
                  <a:ext cx="605620" cy="605619"/>
                </a:xfrm>
                <a:prstGeom prst="ellipse">
                  <a:avLst/>
                </a:prstGeom>
                <a:solidFill>
                  <a:srgbClr val="000000"/>
                </a:solidFill>
                <a:ln w="57150">
                  <a:solidFill>
                    <a:schemeClr val="tx1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B0A3D0C-22D4-4EF2-A986-C32D95A853A1}"/>
                    </a:ext>
                  </a:extLst>
                </p:cNvPr>
                <p:cNvSpPr/>
                <p:nvPr/>
              </p:nvSpPr>
              <p:spPr>
                <a:xfrm rot="2248319">
                  <a:off x="6793861" y="3674360"/>
                  <a:ext cx="314985" cy="314984"/>
                </a:xfrm>
                <a:prstGeom prst="ellipse">
                  <a:avLst/>
                </a:prstGeom>
                <a:solidFill>
                  <a:schemeClr val="accent3"/>
                </a:solidFill>
                <a:ln w="57150">
                  <a:solidFill>
                    <a:schemeClr val="accent3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FC1A8630-F4CF-4B17-8CFD-1637D73F5E71}"/>
                    </a:ext>
                  </a:extLst>
                </p:cNvPr>
                <p:cNvSpPr/>
                <p:nvPr/>
              </p:nvSpPr>
              <p:spPr>
                <a:xfrm rot="2248319">
                  <a:off x="6528658" y="4458340"/>
                  <a:ext cx="314985" cy="314984"/>
                </a:xfrm>
                <a:prstGeom prst="ellipse">
                  <a:avLst/>
                </a:prstGeom>
                <a:solidFill>
                  <a:schemeClr val="accent3"/>
                </a:solidFill>
                <a:ln w="57150">
                  <a:solidFill>
                    <a:schemeClr val="accent3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D26538C-B1B8-4BEF-B9E1-4C609FD04CBC}"/>
                    </a:ext>
                  </a:extLst>
                </p:cNvPr>
                <p:cNvSpPr/>
                <p:nvPr/>
              </p:nvSpPr>
              <p:spPr>
                <a:xfrm rot="2248319">
                  <a:off x="5711375" y="4062087"/>
                  <a:ext cx="314985" cy="314984"/>
                </a:xfrm>
                <a:prstGeom prst="ellipse">
                  <a:avLst/>
                </a:prstGeom>
                <a:solidFill>
                  <a:schemeClr val="accent3"/>
                </a:solidFill>
                <a:ln w="57150">
                  <a:solidFill>
                    <a:schemeClr val="accent3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386A527C-36A3-4DC1-8505-B44E064BAD13}"/>
                    </a:ext>
                  </a:extLst>
                </p:cNvPr>
                <p:cNvSpPr/>
                <p:nvPr/>
              </p:nvSpPr>
              <p:spPr>
                <a:xfrm rot="2248319">
                  <a:off x="5916596" y="2973654"/>
                  <a:ext cx="314985" cy="314984"/>
                </a:xfrm>
                <a:prstGeom prst="ellipse">
                  <a:avLst/>
                </a:prstGeom>
                <a:solidFill>
                  <a:schemeClr val="accent3"/>
                </a:solidFill>
                <a:ln w="57150">
                  <a:solidFill>
                    <a:schemeClr val="accent3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A539BEC-2613-41CB-8419-82503C5E7F2D}"/>
                    </a:ext>
                  </a:extLst>
                </p:cNvPr>
                <p:cNvSpPr/>
                <p:nvPr/>
              </p:nvSpPr>
              <p:spPr>
                <a:xfrm rot="2248319">
                  <a:off x="7049121" y="4893699"/>
                  <a:ext cx="314985" cy="314984"/>
                </a:xfrm>
                <a:prstGeom prst="ellipse">
                  <a:avLst/>
                </a:prstGeom>
                <a:solidFill>
                  <a:schemeClr val="accent3"/>
                </a:solidFill>
                <a:ln w="57150">
                  <a:solidFill>
                    <a:schemeClr val="accent3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8405C05F-7D54-4F06-98F6-31A23257D2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7333" y="3850644"/>
                  <a:ext cx="274616" cy="1245507"/>
                </a:xfrm>
                <a:prstGeom prst="line">
                  <a:avLst/>
                </a:prstGeom>
                <a:solidFill>
                  <a:schemeClr val="accent3"/>
                </a:solidFill>
                <a:ln w="57150" cap="sq" cmpd="sng" algn="ctr">
                  <a:solidFill>
                    <a:schemeClr val="accent3"/>
                  </a:solidFill>
                  <a:prstDash val="solid"/>
                </a:ln>
                <a:effectLst/>
              </p:spPr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D74ABAAF-6CC9-4395-B20B-87339DD1DF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206613" y="4034697"/>
                  <a:ext cx="274847" cy="1008776"/>
                </a:xfrm>
                <a:prstGeom prst="line">
                  <a:avLst/>
                </a:prstGeom>
                <a:solidFill>
                  <a:schemeClr val="accent3"/>
                </a:solidFill>
                <a:ln w="57150" cap="sq" cmpd="sng" algn="ctr">
                  <a:solidFill>
                    <a:schemeClr val="accent3"/>
                  </a:solidFill>
                  <a:prstDash val="solid"/>
                </a:ln>
                <a:effectLst/>
              </p:spPr>
            </p:cxn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9EBB01D2-7416-4EE3-80FE-421FC0822D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83822" y="4638285"/>
                  <a:ext cx="98851" cy="649075"/>
                </a:xfrm>
                <a:prstGeom prst="line">
                  <a:avLst/>
                </a:prstGeom>
                <a:noFill/>
                <a:ln w="57150" cap="sq" cmpd="sng" algn="ctr">
                  <a:solidFill>
                    <a:schemeClr val="accent3"/>
                  </a:solidFill>
                  <a:prstDash val="solid"/>
                </a:ln>
                <a:effectLst/>
              </p:spPr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897A49D-882E-4D72-83C3-98696AA1B5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9956" y="4257565"/>
                  <a:ext cx="769940" cy="369618"/>
                </a:xfrm>
                <a:prstGeom prst="line">
                  <a:avLst/>
                </a:prstGeom>
                <a:noFill/>
                <a:ln w="57150" cap="sq" cmpd="sng" algn="ctr">
                  <a:solidFill>
                    <a:schemeClr val="accent3"/>
                  </a:solidFill>
                  <a:prstDash val="solid"/>
                </a:ln>
                <a:effectLst/>
              </p:spPr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3DA9EB8-7875-4928-8E53-F53FE9F57A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39359" y="4217243"/>
                  <a:ext cx="628332" cy="13740"/>
                </a:xfrm>
                <a:prstGeom prst="line">
                  <a:avLst/>
                </a:prstGeom>
                <a:noFill/>
                <a:ln w="57150" cap="sq" cmpd="sng" algn="ctr">
                  <a:solidFill>
                    <a:schemeClr val="accent3"/>
                  </a:solidFill>
                  <a:prstDash val="solid"/>
                </a:ln>
                <a:effectLst/>
              </p:spPr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20E318A2-35B0-43DC-B9C8-CDC0066E3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6661" y="3131147"/>
                  <a:ext cx="383700" cy="548147"/>
                </a:xfrm>
                <a:prstGeom prst="line">
                  <a:avLst/>
                </a:prstGeom>
                <a:solidFill>
                  <a:schemeClr val="accent3"/>
                </a:solidFill>
                <a:ln w="57150" cap="sq" cmpd="sng" algn="ctr">
                  <a:solidFill>
                    <a:schemeClr val="accent3"/>
                  </a:solidFill>
                  <a:prstDash val="solid"/>
                </a:ln>
                <a:effectLst/>
              </p:spPr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87885214-FE7B-43BB-BF65-2B62C1CE7E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586668" y="3332258"/>
                  <a:ext cx="367241" cy="504842"/>
                </a:xfrm>
                <a:prstGeom prst="line">
                  <a:avLst/>
                </a:prstGeom>
                <a:noFill/>
                <a:ln w="57150" cap="sq" cmpd="sng" algn="ctr">
                  <a:solidFill>
                    <a:schemeClr val="accent3"/>
                  </a:solidFill>
                  <a:prstDash val="solid"/>
                </a:ln>
                <a:effectLst/>
              </p:spPr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08FFA76-B1D8-4920-B01D-4A451EC27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923872" y="3831853"/>
                  <a:ext cx="569881" cy="194181"/>
                </a:xfrm>
                <a:prstGeom prst="line">
                  <a:avLst/>
                </a:prstGeom>
                <a:noFill/>
                <a:ln w="57150" cap="sq" cmpd="sng" algn="ctr">
                  <a:solidFill>
                    <a:schemeClr val="accent3"/>
                  </a:solidFill>
                  <a:prstDash val="solid"/>
                </a:ln>
                <a:effectLst/>
              </p:spPr>
            </p:cxn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707D6FA9-5524-418E-AE0E-8B1411EF991E}"/>
                    </a:ext>
                  </a:extLst>
                </p:cNvPr>
                <p:cNvSpPr/>
                <p:nvPr/>
              </p:nvSpPr>
              <p:spPr>
                <a:xfrm rot="2248319">
                  <a:off x="5395548" y="3360112"/>
                  <a:ext cx="605620" cy="605619"/>
                </a:xfrm>
                <a:prstGeom prst="ellipse">
                  <a:avLst/>
                </a:prstGeom>
                <a:solidFill>
                  <a:srgbClr val="000000"/>
                </a:solidFill>
                <a:ln w="57150">
                  <a:solidFill>
                    <a:schemeClr val="tx1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98A33BA-AD90-4400-8E95-6968304F3580}"/>
                    </a:ext>
                  </a:extLst>
                </p:cNvPr>
                <p:cNvSpPr/>
                <p:nvPr/>
              </p:nvSpPr>
              <p:spPr>
                <a:xfrm rot="2248319">
                  <a:off x="4938936" y="3955782"/>
                  <a:ext cx="605620" cy="605619"/>
                </a:xfrm>
                <a:prstGeom prst="ellipse">
                  <a:avLst/>
                </a:prstGeom>
                <a:solidFill>
                  <a:srgbClr val="000000"/>
                </a:solidFill>
                <a:ln w="57150">
                  <a:solidFill>
                    <a:schemeClr val="tx1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36F6FE6-2E63-40F4-BD6B-19682C16480B}"/>
                    </a:ext>
                  </a:extLst>
                </p:cNvPr>
                <p:cNvSpPr/>
                <p:nvPr/>
              </p:nvSpPr>
              <p:spPr>
                <a:xfrm rot="2248319">
                  <a:off x="6099630" y="3899826"/>
                  <a:ext cx="605620" cy="605619"/>
                </a:xfrm>
                <a:prstGeom prst="ellipse">
                  <a:avLst/>
                </a:prstGeom>
                <a:solidFill>
                  <a:srgbClr val="000000"/>
                </a:solidFill>
                <a:ln w="57150">
                  <a:solidFill>
                    <a:schemeClr val="tx1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4E0844A4-A0B6-43EA-B347-C61B4046A0B5}"/>
                    </a:ext>
                  </a:extLst>
                </p:cNvPr>
                <p:cNvSpPr/>
                <p:nvPr/>
              </p:nvSpPr>
              <p:spPr>
                <a:xfrm rot="2248319">
                  <a:off x="7190943" y="3731888"/>
                  <a:ext cx="605620" cy="605619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57150">
                  <a:solidFill>
                    <a:schemeClr val="tx1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DC3CB5A4-C67B-409F-89C7-19F8063945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6316630" y="3363421"/>
                  <a:ext cx="384434" cy="848347"/>
                </a:xfrm>
                <a:prstGeom prst="line">
                  <a:avLst/>
                </a:prstGeom>
                <a:noFill/>
                <a:ln w="57150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FFAE0AD3-CC52-4F83-A2F0-A2CBB1902FCE}"/>
                    </a:ext>
                  </a:extLst>
                </p:cNvPr>
                <p:cNvSpPr/>
                <p:nvPr/>
              </p:nvSpPr>
              <p:spPr>
                <a:xfrm rot="2248319">
                  <a:off x="6312663" y="3058642"/>
                  <a:ext cx="605620" cy="605619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57150">
                  <a:solidFill>
                    <a:schemeClr val="tx1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07DD1110-7A65-44D7-82AD-9E3930C6C1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5857778" y="5043472"/>
                  <a:ext cx="815764" cy="0"/>
                </a:xfrm>
                <a:prstGeom prst="line">
                  <a:avLst/>
                </a:prstGeom>
                <a:noFill/>
                <a:ln w="57150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52308859-9F9C-480E-A494-3C38EA3D9E9D}"/>
                    </a:ext>
                  </a:extLst>
                </p:cNvPr>
                <p:cNvSpPr/>
                <p:nvPr/>
              </p:nvSpPr>
              <p:spPr>
                <a:xfrm rot="2248319">
                  <a:off x="6281012" y="4984550"/>
                  <a:ext cx="605620" cy="605619"/>
                </a:xfrm>
                <a:prstGeom prst="ellipse">
                  <a:avLst/>
                </a:prstGeom>
                <a:solidFill>
                  <a:sysClr val="windowText" lastClr="000000"/>
                </a:solidFill>
                <a:ln w="57150">
                  <a:solidFill>
                    <a:schemeClr val="tx1"/>
                  </a:solidFill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9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AE43286B-2D64-4BE4-9F35-44E07B36A1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 flipH="1">
                  <a:off x="6588131" y="3747734"/>
                  <a:ext cx="739785" cy="755687"/>
                </a:xfrm>
                <a:prstGeom prst="line">
                  <a:avLst/>
                </a:prstGeom>
                <a:noFill/>
                <a:ln w="57150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FC4DE310-2108-4E85-8BC1-677F3307B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2248319">
                  <a:off x="6927315" y="4104758"/>
                  <a:ext cx="25339" cy="1304711"/>
                </a:xfrm>
                <a:prstGeom prst="line">
                  <a:avLst/>
                </a:prstGeom>
                <a:noFill/>
                <a:ln w="57150" cap="sq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05BCE5E-4582-4340-B8E6-1A6E474412F3}"/>
                  </a:ext>
                </a:extLst>
              </p:cNvPr>
              <p:cNvSpPr txBox="1"/>
              <p:nvPr/>
            </p:nvSpPr>
            <p:spPr>
              <a:xfrm>
                <a:off x="5332517" y="5591510"/>
                <a:ext cx="33393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800" i="1" dirty="0"/>
                  <a:t>Trends</a:t>
                </a:r>
              </a:p>
              <a:p>
                <a:pPr algn="ctr"/>
                <a:r>
                  <a:rPr lang="en-GB" sz="1800" i="1" dirty="0"/>
                  <a:t>Industry Business Frameworks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4DF024-EEEE-4F00-94A9-60CACE873AF6}"/>
                </a:ext>
              </a:extLst>
            </p:cNvPr>
            <p:cNvGrpSpPr/>
            <p:nvPr/>
          </p:nvGrpSpPr>
          <p:grpSpPr>
            <a:xfrm>
              <a:off x="9694944" y="2085073"/>
              <a:ext cx="4443085" cy="4180442"/>
              <a:chOff x="8887373" y="2057399"/>
              <a:chExt cx="5200154" cy="4892759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20A5F1C3-F67F-4C59-86D0-AB6DCD411C1E}"/>
                  </a:ext>
                </a:extLst>
              </p:cNvPr>
              <p:cNvSpPr/>
              <p:nvPr/>
            </p:nvSpPr>
            <p:spPr>
              <a:xfrm>
                <a:off x="8887373" y="2057399"/>
                <a:ext cx="5200154" cy="4001617"/>
              </a:xfrm>
              <a:prstGeom prst="roundRect">
                <a:avLst>
                  <a:gd name="adj" fmla="val 5493"/>
                </a:avLst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F5F2136D-4A7A-4900-A55B-326114A8EBAA}"/>
                  </a:ext>
                </a:extLst>
              </p:cNvPr>
              <p:cNvSpPr/>
              <p:nvPr/>
            </p:nvSpPr>
            <p:spPr>
              <a:xfrm>
                <a:off x="9187408" y="2314600"/>
                <a:ext cx="1008112" cy="63394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5BB966E1-5056-49CE-835C-C03EFFFA33C3}"/>
                  </a:ext>
                </a:extLst>
              </p:cNvPr>
              <p:cNvSpPr/>
              <p:nvPr/>
            </p:nvSpPr>
            <p:spPr>
              <a:xfrm>
                <a:off x="9187408" y="3053197"/>
                <a:ext cx="1008112" cy="63394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96C994F-FF5A-4794-8EC9-2F9057F5D194}"/>
                  </a:ext>
                </a:extLst>
              </p:cNvPr>
              <p:cNvSpPr/>
              <p:nvPr/>
            </p:nvSpPr>
            <p:spPr>
              <a:xfrm>
                <a:off x="9187408" y="3791794"/>
                <a:ext cx="1008112" cy="63394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54CA3AE-67F8-4717-BBFE-7E4BF8715CE5}"/>
                  </a:ext>
                </a:extLst>
              </p:cNvPr>
              <p:cNvSpPr/>
              <p:nvPr/>
            </p:nvSpPr>
            <p:spPr>
              <a:xfrm>
                <a:off x="9187408" y="4530391"/>
                <a:ext cx="1008112" cy="63394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983786AE-0F82-4C2A-ACF5-14144588F27D}"/>
                  </a:ext>
                </a:extLst>
              </p:cNvPr>
              <p:cNvSpPr/>
              <p:nvPr/>
            </p:nvSpPr>
            <p:spPr>
              <a:xfrm>
                <a:off x="9187408" y="5268988"/>
                <a:ext cx="1008112" cy="63394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596EB515-BFCA-42D9-B8F2-330B7AAE6E1E}"/>
                  </a:ext>
                </a:extLst>
              </p:cNvPr>
              <p:cNvSpPr/>
              <p:nvPr/>
            </p:nvSpPr>
            <p:spPr>
              <a:xfrm>
                <a:off x="10290302" y="2314599"/>
                <a:ext cx="1008112" cy="63394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813674F1-C4DB-4B4A-9DF5-B9D243014251}"/>
                  </a:ext>
                </a:extLst>
              </p:cNvPr>
              <p:cNvSpPr/>
              <p:nvPr/>
            </p:nvSpPr>
            <p:spPr>
              <a:xfrm>
                <a:off x="10290302" y="3056404"/>
                <a:ext cx="1008112" cy="6339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9C20137C-975B-49A6-AFB6-BD1C893F92F1}"/>
                  </a:ext>
                </a:extLst>
              </p:cNvPr>
              <p:cNvSpPr/>
              <p:nvPr/>
            </p:nvSpPr>
            <p:spPr>
              <a:xfrm>
                <a:off x="10290302" y="3798209"/>
                <a:ext cx="1008112" cy="6339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2F99668-0D08-4C98-A5F0-6804A7A1FBF1}"/>
                  </a:ext>
                </a:extLst>
              </p:cNvPr>
              <p:cNvSpPr/>
              <p:nvPr/>
            </p:nvSpPr>
            <p:spPr>
              <a:xfrm>
                <a:off x="10290302" y="4540014"/>
                <a:ext cx="1008112" cy="6339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337463E0-01BE-4EF6-BC20-012A6B5D37BB}"/>
                  </a:ext>
                </a:extLst>
              </p:cNvPr>
              <p:cNvSpPr/>
              <p:nvPr/>
            </p:nvSpPr>
            <p:spPr>
              <a:xfrm>
                <a:off x="10290302" y="5281819"/>
                <a:ext cx="1008112" cy="6339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2D882172-9678-446B-8773-FFF45CEC01D5}"/>
                  </a:ext>
                </a:extLst>
              </p:cNvPr>
              <p:cNvSpPr/>
              <p:nvPr/>
            </p:nvSpPr>
            <p:spPr>
              <a:xfrm>
                <a:off x="11393196" y="2301769"/>
                <a:ext cx="1008112" cy="633941"/>
              </a:xfrm>
              <a:prstGeom prst="round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31392705-C478-433C-BF40-5B6F85B79DEB}"/>
                  </a:ext>
                </a:extLst>
              </p:cNvPr>
              <p:cNvSpPr/>
              <p:nvPr/>
            </p:nvSpPr>
            <p:spPr>
              <a:xfrm>
                <a:off x="11393196" y="3040366"/>
                <a:ext cx="1008112" cy="63394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87807C6-3134-47BE-A1D8-5323AE6AAD52}"/>
                  </a:ext>
                </a:extLst>
              </p:cNvPr>
              <p:cNvSpPr/>
              <p:nvPr/>
            </p:nvSpPr>
            <p:spPr>
              <a:xfrm>
                <a:off x="11393196" y="3778963"/>
                <a:ext cx="1008112" cy="63394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2B4ECED1-B884-467E-82B5-4D44BC31A4E3}"/>
                  </a:ext>
                </a:extLst>
              </p:cNvPr>
              <p:cNvSpPr/>
              <p:nvPr/>
            </p:nvSpPr>
            <p:spPr>
              <a:xfrm>
                <a:off x="11393196" y="4517560"/>
                <a:ext cx="1008112" cy="63394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7F9F6FAF-0628-41AE-9F41-9A26129FA26D}"/>
                  </a:ext>
                </a:extLst>
              </p:cNvPr>
              <p:cNvSpPr/>
              <p:nvPr/>
            </p:nvSpPr>
            <p:spPr>
              <a:xfrm>
                <a:off x="11393196" y="5256157"/>
                <a:ext cx="1008112" cy="63394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41982BB9-E643-46D8-AE01-477CE910979B}"/>
                  </a:ext>
                </a:extLst>
              </p:cNvPr>
              <p:cNvSpPr/>
              <p:nvPr/>
            </p:nvSpPr>
            <p:spPr>
              <a:xfrm>
                <a:off x="12496089" y="2301768"/>
                <a:ext cx="1008112" cy="63394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52755575-F2A0-4D32-B894-2E2A0450D90C}"/>
                  </a:ext>
                </a:extLst>
              </p:cNvPr>
              <p:cNvSpPr/>
              <p:nvPr/>
            </p:nvSpPr>
            <p:spPr>
              <a:xfrm>
                <a:off x="12496089" y="3043573"/>
                <a:ext cx="1008112" cy="63394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FB49A08F-B3F9-4B66-9394-925923498FA3}"/>
                  </a:ext>
                </a:extLst>
              </p:cNvPr>
              <p:cNvSpPr/>
              <p:nvPr/>
            </p:nvSpPr>
            <p:spPr>
              <a:xfrm>
                <a:off x="12496089" y="3785378"/>
                <a:ext cx="1008112" cy="63394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37B24F44-F119-412B-BE51-81B0D724CC96}"/>
                  </a:ext>
                </a:extLst>
              </p:cNvPr>
              <p:cNvSpPr/>
              <p:nvPr/>
            </p:nvSpPr>
            <p:spPr>
              <a:xfrm>
                <a:off x="12496089" y="4527183"/>
                <a:ext cx="1008112" cy="63394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5BD1109-38DF-4E46-A482-298C54A9F498}"/>
                  </a:ext>
                </a:extLst>
              </p:cNvPr>
              <p:cNvSpPr/>
              <p:nvPr/>
            </p:nvSpPr>
            <p:spPr>
              <a:xfrm>
                <a:off x="12496089" y="5268988"/>
                <a:ext cx="1008112" cy="63394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BC72F6D1-4D55-49D3-9553-BC2C9D2A1306}"/>
                  </a:ext>
                </a:extLst>
              </p:cNvPr>
              <p:cNvSpPr/>
              <p:nvPr/>
            </p:nvSpPr>
            <p:spPr>
              <a:xfrm>
                <a:off x="9187408" y="6316217"/>
                <a:ext cx="1008112" cy="63394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3F876B0-B8CF-49CA-85A0-3079CCCE4142}"/>
                  </a:ext>
                </a:extLst>
              </p:cNvPr>
              <p:cNvSpPr/>
              <p:nvPr/>
            </p:nvSpPr>
            <p:spPr>
              <a:xfrm>
                <a:off x="10267528" y="6316217"/>
                <a:ext cx="1008112" cy="63394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DB06CA76-9683-4568-9F92-874BDF988359}"/>
                  </a:ext>
                </a:extLst>
              </p:cNvPr>
              <p:cNvSpPr/>
              <p:nvPr/>
            </p:nvSpPr>
            <p:spPr>
              <a:xfrm>
                <a:off x="11415969" y="6303386"/>
                <a:ext cx="1008112" cy="633941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D008E8E-6FE6-434B-AB15-6BB0BFE91228}"/>
                  </a:ext>
                </a:extLst>
              </p:cNvPr>
              <p:cNvSpPr/>
              <p:nvPr/>
            </p:nvSpPr>
            <p:spPr>
              <a:xfrm>
                <a:off x="12564410" y="6290555"/>
                <a:ext cx="1008112" cy="633941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042E2614-7F8B-427A-A1EE-7DDF57D37DD8}"/>
                </a:ext>
              </a:extLst>
            </p:cNvPr>
            <p:cNvGrpSpPr/>
            <p:nvPr/>
          </p:nvGrpSpPr>
          <p:grpSpPr>
            <a:xfrm>
              <a:off x="906488" y="2721630"/>
              <a:ext cx="2664296" cy="4439241"/>
              <a:chOff x="906488" y="2721630"/>
              <a:chExt cx="2664296" cy="4439241"/>
            </a:xfrm>
          </p:grpSpPr>
          <p:pic>
            <p:nvPicPr>
              <p:cNvPr id="4" name="Graphic 3">
                <a:extLst>
                  <a:ext uri="{FF2B5EF4-FFF2-40B4-BE49-F238E27FC236}">
                    <a16:creationId xmlns:a16="http://schemas.microsoft.com/office/drawing/2014/main" id="{7F29508F-461A-4470-9C64-9DA8A649A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06488" y="2721630"/>
                <a:ext cx="2664296" cy="2929255"/>
              </a:xfrm>
              <a:prstGeom prst="rect">
                <a:avLst/>
              </a:prstGeom>
            </p:spPr>
          </p:pic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CB47B626-3391-47F0-9A2E-67F173C35073}"/>
                  </a:ext>
                </a:extLst>
              </p:cNvPr>
              <p:cNvSpPr txBox="1"/>
              <p:nvPr/>
            </p:nvSpPr>
            <p:spPr>
              <a:xfrm>
                <a:off x="1812879" y="5683543"/>
                <a:ext cx="851515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800" i="1" dirty="0"/>
                  <a:t>PDF</a:t>
                </a:r>
              </a:p>
              <a:p>
                <a:pPr algn="ctr"/>
                <a:r>
                  <a:rPr lang="en-GB" sz="1800" i="1" dirty="0"/>
                  <a:t>XLSX</a:t>
                </a:r>
                <a:br>
                  <a:rPr lang="en-GB" sz="1800" i="1" dirty="0"/>
                </a:br>
                <a:r>
                  <a:rPr lang="en-GB" sz="1800" i="1" dirty="0"/>
                  <a:t>DOCX</a:t>
                </a:r>
                <a:br>
                  <a:rPr lang="en-GB" sz="1800" i="1" dirty="0"/>
                </a:br>
                <a:r>
                  <a:rPr lang="en-GB" sz="1800" i="1" dirty="0"/>
                  <a:t>PPTX</a:t>
                </a:r>
              </a:p>
              <a:p>
                <a:pPr algn="ctr"/>
                <a:r>
                  <a:rPr lang="en-GB" sz="1800" i="1" dirty="0"/>
                  <a:t>URL</a:t>
                </a:r>
              </a:p>
            </p:txBody>
          </p:sp>
        </p:grpSp>
        <p:sp>
          <p:nvSpPr>
            <p:cNvPr id="80" name="Arrow: Right 79">
              <a:extLst>
                <a:ext uri="{FF2B5EF4-FFF2-40B4-BE49-F238E27FC236}">
                  <a16:creationId xmlns:a16="http://schemas.microsoft.com/office/drawing/2014/main" id="{6DE905A9-145D-4871-B24D-100C15F96842}"/>
                </a:ext>
              </a:extLst>
            </p:cNvPr>
            <p:cNvSpPr/>
            <p:nvPr/>
          </p:nvSpPr>
          <p:spPr>
            <a:xfrm>
              <a:off x="8307819" y="3653170"/>
              <a:ext cx="1381858" cy="849095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8303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E2D88B88-EB87-450B-9B8B-2468F02D6EAD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83" name="Freeform 74">
              <a:extLst>
                <a:ext uri="{FF2B5EF4-FFF2-40B4-BE49-F238E27FC236}">
                  <a16:creationId xmlns:a16="http://schemas.microsoft.com/office/drawing/2014/main" id="{3AEF8C74-EB68-4B88-9C22-AA4C03B7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3280DDCB-2F60-4BDC-B66E-7482245E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Oval 76">
              <a:extLst>
                <a:ext uri="{FF2B5EF4-FFF2-40B4-BE49-F238E27FC236}">
                  <a16:creationId xmlns:a16="http://schemas.microsoft.com/office/drawing/2014/main" id="{504758E2-D5B9-4780-976D-700733759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0" name="Freeform 58">
            <a:extLst>
              <a:ext uri="{FF2B5EF4-FFF2-40B4-BE49-F238E27FC236}">
                <a16:creationId xmlns:a16="http://schemas.microsoft.com/office/drawing/2014/main" id="{E74ABD01-0570-456D-A8E8-45DF7A6B7F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8910A1-8F2F-4EC2-A201-919A6CFD347F}"/>
              </a:ext>
            </a:extLst>
          </p:cNvPr>
          <p:cNvGrpSpPr/>
          <p:nvPr/>
        </p:nvGrpSpPr>
        <p:grpSpPr>
          <a:xfrm>
            <a:off x="10151202" y="3570522"/>
            <a:ext cx="4201433" cy="3100370"/>
            <a:chOff x="10151202" y="4002571"/>
            <a:chExt cx="4201433" cy="310037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A3ECA2-367C-45D5-8E97-02A886B9CC58}"/>
                </a:ext>
              </a:extLst>
            </p:cNvPr>
            <p:cNvGrpSpPr/>
            <p:nvPr/>
          </p:nvGrpSpPr>
          <p:grpSpPr>
            <a:xfrm>
              <a:off x="11615659" y="4002571"/>
              <a:ext cx="2736976" cy="3100370"/>
              <a:chOff x="11615659" y="4002571"/>
              <a:chExt cx="2736976" cy="310037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1615659" y="4435400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Solution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786453" y="615847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97357" y="61071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7230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4575040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5980168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41094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4606234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187708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AFB27-0CFC-4B73-95E1-2FCB76355124}"/>
              </a:ext>
            </a:extLst>
          </p:cNvPr>
          <p:cNvGrpSpPr/>
          <p:nvPr/>
        </p:nvGrpSpPr>
        <p:grpSpPr>
          <a:xfrm>
            <a:off x="2394053" y="4569219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419004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Enabler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9F6E1-B8F5-4039-B96D-710A2CF7A21C}"/>
              </a:ext>
            </a:extLst>
          </p:cNvPr>
          <p:cNvGrpSpPr/>
          <p:nvPr/>
        </p:nvGrpSpPr>
        <p:grpSpPr>
          <a:xfrm>
            <a:off x="3550072" y="3853351"/>
            <a:ext cx="3732943" cy="2636278"/>
            <a:chOff x="3550072" y="4285400"/>
            <a:chExt cx="3732943" cy="263627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550072" y="5060276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160688" y="5064332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Digital Blueprint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26292" y="4285400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Disruptor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815954" y="5799351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4D7428-A9B1-40AF-9A9F-39C4282D2495}"/>
              </a:ext>
            </a:extLst>
          </p:cNvPr>
          <p:cNvGrpSpPr/>
          <p:nvPr/>
        </p:nvGrpSpPr>
        <p:grpSpPr>
          <a:xfrm>
            <a:off x="8191609" y="3364279"/>
            <a:ext cx="2520758" cy="3594267"/>
            <a:chOff x="8191609" y="3796328"/>
            <a:chExt cx="2520758" cy="3594267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8191609" y="5051475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Idea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9590040" y="379632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Offerings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040" y="62682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Partners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90040" y="50319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Client CMO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6EF05A-7A56-47C6-8C27-6D7A572EA097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C1782920-7785-4BC6-A082-281E79A7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E55B0E42-E1F7-464E-8052-1711A87EA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Rectangle 82">
              <a:extLst>
                <a:ext uri="{FF2B5EF4-FFF2-40B4-BE49-F238E27FC236}">
                  <a16:creationId xmlns:a16="http://schemas.microsoft.com/office/drawing/2014/main" id="{CC286DAF-DD95-49A0-8CE8-DCE3D823E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1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58" grpId="0"/>
      <p:bldP spid="51" grpId="0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31975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Idea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21855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64154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74637" y="63641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387905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Digital Blueprint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Enabler</a:t>
                </a: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2B7D2F-D04D-45A7-BD73-28675D3D311F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115" name="Freeform 74">
              <a:extLst>
                <a:ext uri="{FF2B5EF4-FFF2-40B4-BE49-F238E27FC236}">
                  <a16:creationId xmlns:a16="http://schemas.microsoft.com/office/drawing/2014/main" id="{DEA5EAD1-F637-4219-B3F1-B0766E033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75">
              <a:extLst>
                <a:ext uri="{FF2B5EF4-FFF2-40B4-BE49-F238E27FC236}">
                  <a16:creationId xmlns:a16="http://schemas.microsoft.com/office/drawing/2014/main" id="{082D0C18-6018-43D5-B3E1-C5276EAF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Oval 76">
              <a:extLst>
                <a:ext uri="{FF2B5EF4-FFF2-40B4-BE49-F238E27FC236}">
                  <a16:creationId xmlns:a16="http://schemas.microsoft.com/office/drawing/2014/main" id="{4BE1CF45-D850-4D12-9AD9-373F82500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8" name="Freeform 58">
            <a:extLst>
              <a:ext uri="{FF2B5EF4-FFF2-40B4-BE49-F238E27FC236}">
                <a16:creationId xmlns:a16="http://schemas.microsoft.com/office/drawing/2014/main" id="{1239A33F-204E-4B47-93E1-2F2063AC09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F62B7F4-9FBA-4D78-95B3-5CD4BF3D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DF68FB-1F53-419E-9297-CFD3C625ED61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121" name="Freeform 80">
              <a:extLst>
                <a:ext uri="{FF2B5EF4-FFF2-40B4-BE49-F238E27FC236}">
                  <a16:creationId xmlns:a16="http://schemas.microsoft.com/office/drawing/2014/main" id="{1F1295EC-3405-4AFC-A7DF-68E2DE535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81">
              <a:extLst>
                <a:ext uri="{FF2B5EF4-FFF2-40B4-BE49-F238E27FC236}">
                  <a16:creationId xmlns:a16="http://schemas.microsoft.com/office/drawing/2014/main" id="{0A5A2B5D-A641-465A-9B30-B77776CD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Rectangle 82">
              <a:extLst>
                <a:ext uri="{FF2B5EF4-FFF2-40B4-BE49-F238E27FC236}">
                  <a16:creationId xmlns:a16="http://schemas.microsoft.com/office/drawing/2014/main" id="{6282B921-1BA3-49F8-A07D-AEB5FB0E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8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75934-F650-4C52-AA5C-F013EB4A54BA}"/>
              </a:ext>
            </a:extLst>
          </p:cNvPr>
          <p:cNvGrpSpPr/>
          <p:nvPr/>
        </p:nvGrpSpPr>
        <p:grpSpPr>
          <a:xfrm>
            <a:off x="161343" y="1479290"/>
            <a:ext cx="2609224" cy="643538"/>
            <a:chOff x="330424" y="3751799"/>
            <a:chExt cx="15193725" cy="3747377"/>
          </a:xfrm>
        </p:grpSpPr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460A25A7-0027-481A-9C44-CCD751373D4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B1DC55-73AE-49B0-BA9C-E00C869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2599AD-19F3-43FF-B7D6-0E94223DBEB3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795C56-245F-4FC1-9266-6A819A09B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C2CC2A-9A32-4450-A6D6-398C96BFA98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4A5A69-8CDA-4E2B-8115-98FBD7A57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B8574C-8631-487F-9DBB-9BE07B59F8EA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828AEC-7DC1-4566-989F-4F3BB8FAD4DF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4D51B6-1CD4-425C-86CB-01ACAE43EA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7BDB79-C26B-4488-A129-9D6000247E5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876AE72-690F-4591-BBD7-94D0F9E1C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563C88-AD81-4492-A25D-3C4CD5B2A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80ED487-6803-431C-8E0F-40D973517C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F1AFF7-785A-4CC8-B5A4-A3C7EA4BB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0564AE-63C1-4C76-ACB3-E32D017E6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336F5C3-BA4E-404F-BE24-C4F0A3B4D9C9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94C773-5386-4389-82C4-01754C2CD745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4D874AD-A200-45AC-ABA9-9289DEB0B87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95E7C3B-BAFB-4794-B5E8-F6241296529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F1292AB-1C44-4CA1-B466-C42C37503E2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033ACF-4356-4305-8B9F-24F6EF92DB2C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C07D89-6A00-45B8-BDC1-1F69DA716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924672-1CCF-4250-8BDA-A10058D21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EAB92C-9039-4C61-9CD8-A0EC774885E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EED9EB-FF65-4F6B-83D0-3E282CF66D1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D51E82-3AE1-4F60-B23C-6D60347778B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1776255-27DE-4E6D-9E85-562993854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30525A-7876-4B90-96D0-B558E25E1CE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5B3B71-CF74-4542-990C-FD662E3B556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7562FF7-F9B2-4A29-A5BB-1DD5CF99829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8933D06-CE90-4450-8330-4D396861312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62DDA40-E7A4-4DDB-AE07-61BC3E3D113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CA4E56-2B6B-4C76-948B-9EA9EBC11E03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C34D1A-4059-4CEF-9D8F-831EEF5C2D2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D1F842E-0C24-41D9-B295-5F3C5BAFA0E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5A879F-664F-4884-99CA-CB6B14662C4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BAF577-EB68-4031-8B73-48FF73C1A2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047594-C046-4C39-85D1-5E09926B883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10305D6-26B3-41AA-9A0E-7E05EDA384C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6FAB78-638E-4259-ACB7-957D5687AAC9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7FC14E-87D1-4ABF-85A7-654B00EF090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5B89526-3C75-4526-B36E-AB95AE944A86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4916CF-7E51-4CAF-8EF5-8BB8C4D1E033}"/>
              </a:ext>
            </a:extLst>
          </p:cNvPr>
          <p:cNvGrpSpPr/>
          <p:nvPr/>
        </p:nvGrpSpPr>
        <p:grpSpPr>
          <a:xfrm>
            <a:off x="1069584" y="2330048"/>
            <a:ext cx="2609224" cy="643538"/>
            <a:chOff x="330424" y="3751799"/>
            <a:chExt cx="15193725" cy="3747377"/>
          </a:xfrm>
        </p:grpSpPr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978C0DFB-31DA-45B9-AFF2-152AEAC9F87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47449C-31DA-4B4B-9169-748A85F08A6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E1F01EC-95E1-4937-B42F-F3718461A23B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E307D1-78BB-4ED0-92A4-03256343D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097DD6-9DEB-4152-A6CE-75F6F55382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2580DE6-2546-47BA-A50E-5C3622DA0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FBB411-EBAD-49A1-A2C8-6926E07D5B0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D01276-34B1-46A5-A5A4-9C4A75642BD5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034785-3A48-4125-9505-36715E54F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5C08A4-AC1B-4942-954A-8D547D5E5EDE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A1B49D4-D94B-40D9-A352-DAD51461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47545C-5C5B-4CAE-9025-C1332A9CA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6AA23-FF85-498A-9535-2F8FCC00E2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6CACA63-4A99-47E1-AAFA-4A056916DC4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184453-E6F4-4EFA-B8C0-CFA8E367A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FC26F5-D98F-4DA8-B842-30F0CE5542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B233B3C-A801-4214-9C0D-97CE9FD9061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E633DE3-23A9-40BD-B47F-EBF2DB77690B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FDFF4BC-5F19-445C-880B-5C27FAD232AB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6D3C08-F0EE-40F8-9522-80F246D8A3E5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4FB4FF5-CDD9-4C06-B338-C746C1B67743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D91404-AE45-4D5E-A9FA-3B87FF408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5034FE-E04A-4820-88D2-9A53F0FB0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D26E55C-A7E0-48E3-ACB2-9969ABE5A40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059567-C4D4-4B36-9ECD-A349FE987EC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844D0-1154-4042-9506-E17E84FE1E8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E04D57-D1E7-4E66-8B69-AAEDDDE7E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F240005-BF51-4AED-B05E-DF5E0BDE2B6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F6ADAC-0092-42DE-8DC2-A2F123365B9D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6D0A87-0BE5-4360-8C06-45BFD01BE4D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D4F883-227B-4817-A959-D02B80D0ACB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0D2F27C-030A-43CA-8004-96EA95EAA5D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610753-6398-4AA0-92E9-10BC3096D46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906B2A-9590-4F42-B702-4CB8DD773AB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8C1CF0A-F743-479D-905C-7A4C7C0820D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3AD92C-210F-45BF-BF74-276C737259D8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3A4D01F-E275-4033-BD52-FE5C0B02B815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7C572F8-BAA9-4B39-AA48-AFF9427CC8CF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9E88CBB-A4D7-44E0-8F26-87799B99911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AAB8670-214D-4FDA-86DD-23CACAD5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10C6D58-A5D8-46B5-A8BF-7FE0C0F9649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F9138C-F8AA-421E-A57C-5EE2D2BCDAFC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AF8797-4D76-4D6D-96DB-1FFC8359D8EB}"/>
              </a:ext>
            </a:extLst>
          </p:cNvPr>
          <p:cNvGrpSpPr/>
          <p:nvPr/>
        </p:nvGrpSpPr>
        <p:grpSpPr>
          <a:xfrm>
            <a:off x="306582" y="3418666"/>
            <a:ext cx="2609224" cy="643538"/>
            <a:chOff x="330424" y="3751799"/>
            <a:chExt cx="15193725" cy="3747377"/>
          </a:xfrm>
        </p:grpSpPr>
        <p:sp>
          <p:nvSpPr>
            <p:cNvPr id="133" name="Arrow: Pentagon 132">
              <a:extLst>
                <a:ext uri="{FF2B5EF4-FFF2-40B4-BE49-F238E27FC236}">
                  <a16:creationId xmlns:a16="http://schemas.microsoft.com/office/drawing/2014/main" id="{78F3665B-FA4C-4A76-91AD-68CD879A9573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7FBFB4-9541-4EB2-BE6E-059E566BB78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523BA2C-4A38-408A-866C-51FCE92FB277}"/>
                </a:ext>
              </a:extLst>
            </p:cNvPr>
            <p:cNvCxnSpPr>
              <a:cxnSpLocks/>
              <a:endCxn id="171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5B54E52-52BF-422B-8BF7-4DBF51467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67149A-995A-47B3-81B8-20544C5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0A83319-F212-4DB0-8594-1E0AFD0BC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7A7E45F-7D28-4EE2-81C4-1D0D3ACBE77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44C5CEE-1273-44C0-ACCF-1A8A2BEEC722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AB1CCE7-B3E0-42BB-B443-9392B9D1F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AA6F374-B163-4EA1-A15C-51D917B9FBC7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788BC8-82A4-4A65-A1B9-FAD482ED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D1FA43-212B-4421-A7C3-A1A2D5038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869D18A-6623-43DE-9B37-34F78AF36F1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604FE9C-F98D-42CF-B99B-DE4440A93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40B3FC-6379-4343-B16E-C9860B01B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DA8895-08B2-42C1-8AF5-47927074CF4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147A96C-4C87-47A2-BF2F-937F18BB02B8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B6E0B26-C93E-4CB3-94BE-7A849F03544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96683537-B485-431D-85CE-3647F7EFF636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619A261-A33D-458F-93F9-B43439F9EE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94033BA-103F-4581-84BB-667D60605C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C4C0176-0DAE-4991-849F-D5B145ED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5EB588-0488-49BE-8C92-452D659BB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EDB38F-F59D-4D10-A47F-5B5F371B8CA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D6D1A2-493D-4A7D-8DBB-37D742ED12ED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579C7A4-5F95-47FE-BD8C-B59C8AB668E3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956FD33-74F1-4EE5-8B39-6DCC46BC6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E59B834-0049-4D96-B252-86E401678EF3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048EDE5-D1E1-403C-8D8F-DB3076C282E7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BF801FF-4225-4B07-B965-CFE07371187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4FD6FFE-7468-45F1-A739-DC850B37958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9D90097-036E-4932-A6EC-836B717CB35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5DD543C-B00C-4161-BD8B-44161024F84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6E65E1C-CCF3-43F5-856E-82D847128BF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8286D7-30EC-4732-9AEA-A2706C49917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67730E-18C4-45E1-8522-9DD6F7B6727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DB2FE05-8BCB-4216-98ED-091BAA0DA4F9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8DC7E7-A081-4F96-B35D-46F637B3D5F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5DD94BA-4CBD-4080-AE8F-6B37D92FF32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DEF27DA-C46F-417A-97D5-F91A67508E2A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E8B870D-D994-4953-9909-7F08768778C9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66F828B-EDE4-4481-91E7-51BCFEAEA86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A9FF89F-54AC-49CD-9DA3-B515D76B8145}"/>
              </a:ext>
            </a:extLst>
          </p:cNvPr>
          <p:cNvGrpSpPr/>
          <p:nvPr/>
        </p:nvGrpSpPr>
        <p:grpSpPr>
          <a:xfrm>
            <a:off x="4820965" y="2272282"/>
            <a:ext cx="2609224" cy="643538"/>
            <a:chOff x="330424" y="3751799"/>
            <a:chExt cx="15193725" cy="3747377"/>
          </a:xfrm>
        </p:grpSpPr>
        <p:sp>
          <p:nvSpPr>
            <p:cNvPr id="176" name="Arrow: Pentagon 175">
              <a:extLst>
                <a:ext uri="{FF2B5EF4-FFF2-40B4-BE49-F238E27FC236}">
                  <a16:creationId xmlns:a16="http://schemas.microsoft.com/office/drawing/2014/main" id="{4E43399E-9DF2-4A52-B834-3079CF55CF8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598CDB-B5B4-4C49-96A0-38F5798DB6D9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61B36B0-C187-45DD-91FC-33B7DABF7CC4}"/>
                </a:ext>
              </a:extLst>
            </p:cNvPr>
            <p:cNvCxnSpPr>
              <a:cxnSpLocks/>
              <a:endCxn id="21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453AD55-F7C0-4C0B-88BC-20DA49762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73F46C-D71A-4E35-816C-F601F0C57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9025446-10F5-465B-978C-02FBD079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51F025-D162-40E5-9320-214E18484A9D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2C1ADC2-F1C4-4E87-A1C0-E65AE31A223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AA859C-C58E-46AE-B6B8-5921A6AA6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B8571A5-E811-4E51-A595-11F03C9330C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9F94A1D-0A69-4DCE-B16F-9278CE76E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26511-9911-4EF6-AD7A-9C6C19F65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9EF371-31D5-4719-B575-43E8878EB82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31CF10-853A-4871-B9E2-96CA3646A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DF865BD-7B4E-4A3C-9E97-6BE714CD8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AA5B176-0D15-45D2-9098-F897328521C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2533170-4A1E-4569-9EE0-FE62D2B464B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816587E-A5B3-4AAD-96C9-7FC4B20A6C0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1B08F58-779A-4AC6-8644-DB62E58EACC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D6ED198-4239-4A61-A11A-8C2377A818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724440D-CB31-4E46-8148-4415CBCEFFA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0B4184A-E938-4A63-94FB-6B93F361C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BFCF478-927E-488F-B47A-DE99ED5E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699F181-EE12-400C-9F42-7FFFC867FC7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F49936-B06F-4EB1-8FD6-2CBB3928FAF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A94B94F-F6EA-4C68-AB2F-BCC1C7DF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2B8E691-604A-4E91-A9AA-CB79E876E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6833142-2E68-4C98-9F6B-BD7AF6A6D5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580FDBCD-B90B-469E-9D27-A1E6AC040C0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F32B92-1E24-4784-9853-8AE60F8F3D2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F664FC4-5466-4D98-9EDE-AC7D40193DC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7838CDC-C108-4535-8EF2-2532FDC48AA6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9D9A534-D26A-483D-A77D-1163E3C6889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130F03E-4333-4AF7-8793-C74CBFBE15A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DBC2FFC-D32E-421C-8C40-2675DCCAE02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357EAA7-3335-4730-99DE-1C41F965415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A25D07-CDD0-4081-A523-77565289E4F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2392A4B-0FFA-49A6-8682-C15500AC2AD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A0DB264-097F-4368-AC8A-8FC93C113C4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293AC79-5257-4085-9504-969EBE0108D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3F8DD6E-CF8B-4A6B-98A9-91F11A378ED0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01770A1-8CF7-4191-9078-5F0D8A88AA22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44BBA85-F7A4-4E19-96B5-DEB0F16479F9}"/>
              </a:ext>
            </a:extLst>
          </p:cNvPr>
          <p:cNvGrpSpPr/>
          <p:nvPr/>
        </p:nvGrpSpPr>
        <p:grpSpPr>
          <a:xfrm>
            <a:off x="7664106" y="1363757"/>
            <a:ext cx="2609224" cy="643538"/>
            <a:chOff x="330424" y="3751799"/>
            <a:chExt cx="15193725" cy="3747377"/>
          </a:xfrm>
        </p:grpSpPr>
        <p:sp>
          <p:nvSpPr>
            <p:cNvPr id="219" name="Arrow: Pentagon 218">
              <a:extLst>
                <a:ext uri="{FF2B5EF4-FFF2-40B4-BE49-F238E27FC236}">
                  <a16:creationId xmlns:a16="http://schemas.microsoft.com/office/drawing/2014/main" id="{912457BD-37FE-44BA-8075-01FA1F235F1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21E9EC6-9F3D-4617-A032-588A578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63D01A-B7E2-4E42-BF58-7B59D0B4022C}"/>
                </a:ext>
              </a:extLst>
            </p:cNvPr>
            <p:cNvCxnSpPr>
              <a:cxnSpLocks/>
              <a:endCxn id="257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2B485AA-4790-4CAE-B0E2-7A221EDD5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5FFC59B-E848-46D1-A516-452BAF29D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9005F6A-A17D-4198-AA69-C149979F5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4D2363B-2BC8-4E0D-B889-F91E82DEF41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F1BC29F-2B1B-4DE1-B925-BA93E41B5F3A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86C9516-2C89-4FC4-A58B-E1F35E1F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3AA93E-EA6F-40E3-9FF8-9F23ABCA7D0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D5754AE-0618-4D75-B8E5-2638F83DE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E25BE72-1FC6-47A0-B97A-2025A20A0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EA8A25-F6C2-4541-8D36-6987AAF8E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68E0105-B82C-4748-8CAA-31681AD9B8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159919-BB62-4FDF-B55E-80EE57E8C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CB1472B-56F1-4425-9B82-2F322DAD60E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DAB317A-15D3-4DEA-8C6A-9D15189955DD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6ABF297-6038-4489-AC93-47A93668D67A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579E941-69A2-4E80-91FE-DC69E06E4D8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722FA16-6C8B-4978-8802-243EB5A6CB56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590A85A-5A17-4EC3-B9F7-BA8875CC1FE4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C7C909E-FE04-45D4-86F1-FD58A2C40F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97B38E8-E5B4-4FC1-A0C4-3FE5D7D57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7DB8D8C-34C5-464A-BEB6-98F8003E373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382616-E2D3-4F3D-A740-2E1BC48A43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488D7C4-37B0-4E83-85FE-02C39F2298C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F5F3764-0F04-45F8-8191-CD98BDB3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C5758DF-01B0-4DB6-8199-7A7A72F26A4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DD88EE6-FFB6-4C76-B5CA-2A7FFC1FD4B6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284D982-97F2-4F70-9C03-AFA6254CD31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B6BF3CE-8D03-437A-A457-0066C03DC1C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872A1A6-B27A-4EAF-B543-C8F11EDEA64D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300D033-777D-48E0-9A68-D611A87E983D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FC5895E-4CEF-487B-8C04-04B2DE74F3C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DB76D9F-673D-4726-9B9F-FAA3332C9F6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2F86C5D-5591-4D05-894D-6045F295A5EE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796D5D9-0501-43FD-B4CB-F89DBF5772F7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ABFE8D3-2766-4490-BA18-FFD87DC104E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A48074-E162-4AA3-8D9B-63ECD53CBAA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A38F411-6D18-4A05-9CB9-C2382B51BAE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D648692-C426-4754-B9A5-63C82AA4FC92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FAB3529-D908-423C-9246-60D28492391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E95C4B6-7DAF-49FD-97EF-2F9CD6EFA5D1}"/>
              </a:ext>
            </a:extLst>
          </p:cNvPr>
          <p:cNvGrpSpPr/>
          <p:nvPr/>
        </p:nvGrpSpPr>
        <p:grpSpPr>
          <a:xfrm>
            <a:off x="1022028" y="4717393"/>
            <a:ext cx="2609224" cy="643538"/>
            <a:chOff x="330424" y="3751799"/>
            <a:chExt cx="15193725" cy="3747377"/>
          </a:xfrm>
        </p:grpSpPr>
        <p:sp>
          <p:nvSpPr>
            <p:cNvPr id="262" name="Arrow: Pentagon 261">
              <a:extLst>
                <a:ext uri="{FF2B5EF4-FFF2-40B4-BE49-F238E27FC236}">
                  <a16:creationId xmlns:a16="http://schemas.microsoft.com/office/drawing/2014/main" id="{59220CE7-BC5F-4629-968E-9DA1D184FF2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33B6C7C-D8AE-4A32-9101-F7BB0AAD8B7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799BD38-591A-40A7-BE12-48351D0913F1}"/>
                </a:ext>
              </a:extLst>
            </p:cNvPr>
            <p:cNvCxnSpPr>
              <a:cxnSpLocks/>
              <a:endCxn id="30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B0EEAA9-E579-4723-834C-A113554B4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C296A09-4C45-467F-BE9E-B69EFAE0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A13ECCB-28C3-4D53-A781-9C9FCAD0B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81D4D90-C5BA-4F95-981C-4561511B26B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57AA959-29B7-4A96-9553-753E40261A96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ED939AC-948B-4177-A1A7-651BCD06A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97D200-A7CA-49D4-9A3D-C1656D9B197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DFEC054-905C-4178-A22B-3C500B56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B588578-57F4-4321-8117-9EAA80F85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DF2BAE9-F847-4B2D-A115-A7444D69E19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238731BC-A504-4B1A-88EB-1F58E6755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39AD1D8-627F-4D7A-8D62-29DD007EF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CDEDBBE-F708-4DC7-BEB5-8F479CDC2EF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87ACE0-423D-45E8-9CDE-4FD948F01FA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50286F44-A848-4729-9364-7A75F86CE3C4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105827C-8B0F-43DB-AC49-D1ACDEF59669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1D6C5EC-0471-4B6D-80D7-2C3BBC2DEB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E96CF4C3-1FE3-4D36-A3F3-9854F53FC05D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BB54562-B259-43B2-B974-72DE6F788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3B54BE7-DCB6-4CB5-98BC-38E1B8BD1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4C075300-82A9-49FE-8087-84E346AAE68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2263820-FE96-459E-84F7-5D927E46E8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63EBD4F-B736-401B-A3A7-92ECB674CB3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45BC2A26-1BD3-427E-8D39-56AC0E71D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5FCD22C-5989-4A07-ACE8-069BD99DAEB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99C5388-F742-43D3-A5E8-380DE5D20FC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F83E0F8-7F95-4764-846A-C4FB1E0EF4C7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DD9CF2DA-78D5-4DCC-ADD9-90D0DAE275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A3F5C11-E169-46C2-BEA9-98AB65F441D1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E3940E8-8D60-4225-A03F-E65302EBE23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06F577-5E59-4DB2-99A5-C1253B9C9DE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3E2B54B-DA74-4C5C-8955-AE8755285996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10ED77D-0C68-400E-8608-2B0D34DB001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14B6E4-B2DA-48A9-942A-A5E2FBECD86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D693E33-FB6D-485D-837F-5FDC947F2A5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79E4BE8-4DC5-45B0-954F-0AF944EE011A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E20CBB-EC21-4090-9F4D-2472BD7F777B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C56E13B-4ECF-4EB5-B6C2-0A0640B986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444E375-F1F1-41FB-9BA1-AB8ABA01C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01C86DD-47AD-4E6E-94E4-2EA98A6C7783}"/>
              </a:ext>
            </a:extLst>
          </p:cNvPr>
          <p:cNvGrpSpPr/>
          <p:nvPr/>
        </p:nvGrpSpPr>
        <p:grpSpPr>
          <a:xfrm>
            <a:off x="3655830" y="1196498"/>
            <a:ext cx="2609224" cy="643538"/>
            <a:chOff x="330424" y="3751799"/>
            <a:chExt cx="15193725" cy="3747377"/>
          </a:xfrm>
        </p:grpSpPr>
        <p:sp>
          <p:nvSpPr>
            <p:cNvPr id="305" name="Arrow: Pentagon 304">
              <a:extLst>
                <a:ext uri="{FF2B5EF4-FFF2-40B4-BE49-F238E27FC236}">
                  <a16:creationId xmlns:a16="http://schemas.microsoft.com/office/drawing/2014/main" id="{E657C682-A83F-4A28-BBAF-91497D67FBC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7B8115F-AF72-45AF-937A-2376A14AE5E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7A8FB734-81A6-46FA-A390-EE8802B3B335}"/>
                </a:ext>
              </a:extLst>
            </p:cNvPr>
            <p:cNvCxnSpPr>
              <a:cxnSpLocks/>
              <a:endCxn id="34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45BEAE-F855-47ED-9C28-FE97FD4B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B1ADCDA-5EC7-45D9-A26B-D83564951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E4E9506-4988-425C-8AE9-0BC14CF41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201BC0-3053-43CC-A52B-44A1D7216C9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1DF409-927B-47AC-991C-585FDC2A098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B3DBD37-2DC4-468B-B57C-126051627C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EEBF94E-508A-4238-BC54-5F06598E10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E759A3D-A058-48DC-B41C-63E2CC19E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7185379-C17C-4B16-992F-AB39AA68A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2954668-75D6-4DEF-884E-01BA253E5EF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67E653B-A659-4560-9704-FCBA8BE3C20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0B00F0B0-42CC-4D64-BCA7-F7F4F8D33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BD71495-4294-4A01-9169-0D32FC4CA1F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AE36F710-D3A7-474A-B4B1-1A7ACADE3349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D90382DA-33F4-4E4E-BAB3-46729FBBA63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A385627-1BAA-4546-8F6C-A8EB0C6B1BF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8011CA6-A9A8-4947-AFA9-AF34C123DD4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B74C4E-08E7-48DF-B0A1-C8304D0D0EA7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46C67286-7F37-477D-B5AD-CD1D7FEA10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27A47A5-C9E2-44B2-9295-A90D53D6A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4DA88D0E-36CE-4920-825B-95ABF8E782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BCB95280-934C-4C8E-A82D-42B8816290A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8DC07-C7E1-4B72-BB92-790D52692E8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4CD5E0D-8206-45C6-A0A0-01F165063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DFE5A99-4CE8-4D2D-A8E1-B2F416BF6557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C4BDDCD-9BB7-404D-B3B0-4CF3C8075F1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C1F2163A-1409-4044-A249-75FBA974915E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32CD318-9F79-46F9-9C3B-A74CE8C450F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16276CDF-0375-446A-A15E-8DD14E3DCF6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A7B4EACC-C834-4491-8C02-BF626A07D78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0BE60708-8C11-40CD-BEEF-438922009FE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0EBDB46F-BF51-4B57-8D26-F71C52B2FCF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C937090-0230-4E41-B52A-8AA9D8073F8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C813F56-3AE9-48D7-B3DB-A9ED9D485E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9F52E51-7C9D-45CE-8158-F2CAFDEA094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74009A3-0138-43A3-9F5A-ACD6AA51F871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01A7D076-6A63-40F6-8107-A3E3195D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EA5D818-3201-4301-AD87-4A705095119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6EEDF7B-BCF9-46CC-9EDC-70274B25A9C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B3E5A61-3199-4699-B155-5ED02BF89724}"/>
              </a:ext>
            </a:extLst>
          </p:cNvPr>
          <p:cNvGrpSpPr/>
          <p:nvPr/>
        </p:nvGrpSpPr>
        <p:grpSpPr>
          <a:xfrm>
            <a:off x="7658084" y="4336230"/>
            <a:ext cx="2609224" cy="643538"/>
            <a:chOff x="330424" y="3751799"/>
            <a:chExt cx="15193725" cy="3747377"/>
          </a:xfrm>
        </p:grpSpPr>
        <p:sp>
          <p:nvSpPr>
            <p:cNvPr id="348" name="Arrow: Pentagon 347">
              <a:extLst>
                <a:ext uri="{FF2B5EF4-FFF2-40B4-BE49-F238E27FC236}">
                  <a16:creationId xmlns:a16="http://schemas.microsoft.com/office/drawing/2014/main" id="{9229A2C0-4D12-4167-A46D-1AC8294934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BE658A-9FB3-41AC-BCAC-C4792EB6B0C5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1FA263-B0DE-4CAD-8A6E-A66A07339A20}"/>
                </a:ext>
              </a:extLst>
            </p:cNvPr>
            <p:cNvCxnSpPr>
              <a:cxnSpLocks/>
              <a:endCxn id="38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03B73627-CB1F-4867-8A29-C62B979BC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8706D86-3C9E-4F42-92CF-4CABE0A512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E242C81-B836-43BA-943E-7CCCC7B49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1F41051-7B22-40AD-986E-9DC72D88808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0D77CEB-206E-4459-A1B4-2E81CD5F3F2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20CA94B-A844-4AB2-B611-C031087CB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C9D3FF2-66EB-4C76-BA1F-34D54706621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23AB2B0-C9B0-4255-9382-982393C62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19E9EE26-D94B-454E-806C-8A6DACC19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7E2D90E-44C1-4B83-8B44-D3E7848EA4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E04F079-6EE9-42F7-A9C7-16157FE3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2CB014-A0CA-4AF0-9271-2CF6C7EC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9633411-3606-4432-BC94-616EC11DF61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C950227F-6FAE-468D-BA45-71C519994A1E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09A6CED-C0D1-49BB-88C5-5828EFDA8CA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D05BC35F-2911-4993-B646-8C9D0797A08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0E19E60-1A88-4549-9E25-427BA038F7C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86FF21-6E4A-4FD4-8BC5-6645581FCB1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28DF108B-A385-46FA-8C2D-A6E7D32F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0C44BD8-C792-46F4-8FAB-78AAAAC06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B92865D2-F228-4C46-8B53-1A8169CB819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1C274A3-7FCE-41B6-9FD8-1A3C7CA5239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B00B11B-6DAC-4E3F-8642-BB59DE4BB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BB2A9E4-013F-4C77-AEA4-4F51C8E6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9891306-6B17-4C44-BC02-E236130CC8A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02F0A84E-D211-4D18-9C1E-23FE9B97539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4CF16355-F913-454F-9088-21911030DBA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FB082897-BBCD-4EF8-B384-CD5B5571DDB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E380C8AE-8865-44C6-A76C-A464D7D0B98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939A615-811F-463F-AABE-66C7F1A7AAB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CD782BAC-2C52-4B2D-AA97-80A5BF25173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F8641FC-FCD6-4327-88C9-3CD5E124971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2447890-F64E-42A1-B5ED-FDA2649B179F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CF33BEA8-CD91-4D8B-A02B-6E3DBF7FA6B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2C3352B-3066-476D-A35E-07F3AF0EE6B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C407F8E-735E-484A-840D-A0ED004B893E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95046F66-2AF9-4806-A404-66036E97AB5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1A1ED253-DFCE-4AF7-93D5-865F5E43BDA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3A371DB-212D-43B0-9303-D73ECBEC7F3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F89033C-0757-4E79-8830-5077444D43F3}"/>
              </a:ext>
            </a:extLst>
          </p:cNvPr>
          <p:cNvGrpSpPr/>
          <p:nvPr/>
        </p:nvGrpSpPr>
        <p:grpSpPr>
          <a:xfrm>
            <a:off x="4738055" y="4448555"/>
            <a:ext cx="2609224" cy="643538"/>
            <a:chOff x="330424" y="3751799"/>
            <a:chExt cx="15193725" cy="3747377"/>
          </a:xfrm>
        </p:grpSpPr>
        <p:sp>
          <p:nvSpPr>
            <p:cNvPr id="391" name="Arrow: Pentagon 390">
              <a:extLst>
                <a:ext uri="{FF2B5EF4-FFF2-40B4-BE49-F238E27FC236}">
                  <a16:creationId xmlns:a16="http://schemas.microsoft.com/office/drawing/2014/main" id="{8F88170F-54F2-4E5B-881C-B8F77FF3191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C36E438-3519-4552-8DCF-EDFEBE16E86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471BC97-FC5C-4430-8F3C-41758553CA18}"/>
                </a:ext>
              </a:extLst>
            </p:cNvPr>
            <p:cNvCxnSpPr>
              <a:cxnSpLocks/>
              <a:endCxn id="429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B1177AD-C154-4552-B3E6-BC17D6945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55FE334-BBA1-4712-8C63-76A265FE7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D07C684-B61F-4FD9-BDAE-3DD1042D8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EC583AB-1AF6-4F48-B0A6-27FFD24BD73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0421334-11B4-4064-B220-40497A58843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60D404E-E578-45F1-9755-D20462D54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9BD39092-DE22-4410-A7C6-DBFB6417BA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A3D9F126-125F-4334-860C-8D1F11BF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E70051F-D572-4B96-9E88-5DC1D03E9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DC6B8206-B88B-4400-B60D-4286CCEA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3C300E2-B7CF-4628-A51D-9C394AAF116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D2E187C-52CD-4331-BCAB-8325337AA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AA0265FB-894F-4725-822A-6FF9A1D90CFF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C85CF08C-A320-4AD5-87F5-D7471414764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C3EA798-8583-41BD-B7C2-DC1C8454BE0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2BE5422-1136-4B80-A6E9-60B09868178D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CDAE893-32FA-47BF-AA0F-304CC7CA2681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6CF460C-5596-48E6-A77F-5D9D547C455E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5B96F9-98CE-4AA3-BFC0-11D5B59D4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DBC8114-8710-4C95-AD2F-A0A9EF640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15BE8A-2EB7-4370-B4AA-F5D2CA44C8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5FF33E1-7E29-44E4-91EE-D1F70CD3568A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599BA35-660E-4885-A0C8-BF6118D1B89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2CC226-24A1-42DA-A130-6E5C14185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102C949-0336-44B4-AB26-6B912C52412A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BE5BF5B4-AEFD-4283-BDEB-EDCABCCBD1C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2C95F16-6641-4D7A-8A2A-3C28E47CBE9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60517B95-63E1-4300-B9B2-AEDA59C4B2E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0500782-E032-4B3F-AA15-DDF40EFFA73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CF1F170-5DAB-4492-A7BE-4E5E95115E89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BB053DF-7459-4BF5-9C01-B640A13DCE4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445D576-4DCD-4034-88D9-C4C75F02C59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194C8F98-C514-4EBC-AC3E-208D5869FB5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796838F-6E80-4A1D-A27B-62CF2DFBE70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7A5B04C-14CF-403D-8D89-24AF7DB112A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6DD62E9-8D1D-4493-A010-523F60C8C32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098BD61F-66DE-4FAF-872A-4691D1F4468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7DA3CB6-7054-4C91-B725-81631CA791F6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378FE48F-C571-4F61-8426-CD964F09DD6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CD0524B-0DE4-445B-8399-8C082500F81A}"/>
              </a:ext>
            </a:extLst>
          </p:cNvPr>
          <p:cNvGrpSpPr/>
          <p:nvPr/>
        </p:nvGrpSpPr>
        <p:grpSpPr>
          <a:xfrm>
            <a:off x="4373080" y="3326987"/>
            <a:ext cx="2609224" cy="643538"/>
            <a:chOff x="330424" y="3751799"/>
            <a:chExt cx="15193725" cy="3747377"/>
          </a:xfrm>
        </p:grpSpPr>
        <p:sp>
          <p:nvSpPr>
            <p:cNvPr id="434" name="Arrow: Pentagon 433">
              <a:extLst>
                <a:ext uri="{FF2B5EF4-FFF2-40B4-BE49-F238E27FC236}">
                  <a16:creationId xmlns:a16="http://schemas.microsoft.com/office/drawing/2014/main" id="{470B9D0B-EEDD-42C7-9503-16823B8E19A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3999232-0D80-48F7-9FD3-2C5BC852BCA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00860C8B-CE76-4F75-90F9-1B843A61FB2E}"/>
                </a:ext>
              </a:extLst>
            </p:cNvPr>
            <p:cNvCxnSpPr>
              <a:cxnSpLocks/>
              <a:endCxn id="47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4BAE9F90-35D0-485A-9B52-1717641D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10155EF9-40ED-4C45-ADC7-4F9C7746AD5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0ABEE7C-E850-43B7-BC3A-0C88AC57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A1053CF-3827-47E5-AD70-427AAB59C9C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AE4043C1-AD33-47C5-8704-243322AC5C1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68BD5DA3-60AE-43D7-AB4F-BB9312B8D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7C2A81-9813-478A-84BB-66E6B46E3B7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26262783-BC99-4880-9DB6-1AFF414CA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C027B4D3-2BB7-43E6-A7B1-D1504CDA8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4029FDF0-4E4B-4887-B937-F5BCC4D5880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3CCC8650-1D30-4031-A0E6-0FA215EDF6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CD5C3FA-FBE6-44F6-BB84-012551B01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EF74D20F-4A2D-4409-B31C-7AF343E2D57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A84DCDFB-F9A1-4520-BDE6-A1B09606533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DE866A00-0178-44A7-B935-0C776988969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EB5AB94-9823-4B35-85A7-E7FA183BEC81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D466E187-C781-4BA4-A014-861C3C33B2E4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3A86833-1CAD-4031-83E8-96739B0AF44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D77A3B6-3BC8-465C-9F8E-7D0AFD13D7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87121D3-3E7B-4A6F-8702-20027293B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DB5E0383-336C-4779-BF3E-17CBE6A7C7E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0C7E10B4-34AE-49E2-A13A-D4475CD6AAC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3E7E5B4-CF0D-480C-A7CA-1ED1A5F80E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E1F8E363-AF78-4B38-A949-14666EC6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3450D6CA-F85C-4F2B-8C99-C76A88BBF03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E3E64A22-D91B-4355-92DD-3C483AD06175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953E94C4-600E-4754-A20A-DCF08FAB783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0C48699-1FB9-4B56-BC52-EDEACA472D1B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4EA4937-E1F1-481A-B679-0792019429B2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D018C23-1894-44A3-BB24-1B7BA2014C9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D8A892E9-1FBF-4FD5-9877-915252460F0C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48D812B-7E9B-4345-B12A-0AFF1200736A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01525FD-AD4B-4437-AE61-C84FE605CB6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D3B5978-B1C4-4E5F-9E85-423CCEED6CC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9940C4F-0F72-4349-8BA7-0201AEB4DBF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899D571-F793-4DA5-B254-84FD72C91A0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0D1D591-2951-4C7C-95CF-554EAEF8FA28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D69405CC-6FEB-4AD2-B7B1-D64E1B90628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9CF12A1-878F-4EFF-AA5F-3815F454A68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BF1B06C-D937-4B2C-B593-9529F5B6C5F2}"/>
              </a:ext>
            </a:extLst>
          </p:cNvPr>
          <p:cNvGrpSpPr/>
          <p:nvPr/>
        </p:nvGrpSpPr>
        <p:grpSpPr>
          <a:xfrm>
            <a:off x="7526558" y="2802969"/>
            <a:ext cx="2609224" cy="643538"/>
            <a:chOff x="330424" y="3751799"/>
            <a:chExt cx="15193725" cy="3747377"/>
          </a:xfrm>
        </p:grpSpPr>
        <p:sp>
          <p:nvSpPr>
            <p:cNvPr id="477" name="Arrow: Pentagon 476">
              <a:extLst>
                <a:ext uri="{FF2B5EF4-FFF2-40B4-BE49-F238E27FC236}">
                  <a16:creationId xmlns:a16="http://schemas.microsoft.com/office/drawing/2014/main" id="{17D0238B-AD15-4250-8D3C-B72B5CF6637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91DEE3C-CE79-4F9D-B99C-7362F457CBC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160C01EC-46D8-4D6C-B457-09940DE7A318}"/>
                </a:ext>
              </a:extLst>
            </p:cNvPr>
            <p:cNvCxnSpPr>
              <a:cxnSpLocks/>
              <a:endCxn id="51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376C03A-EE92-4091-80B4-4E8253F68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4626F678-0D9D-493E-B8DC-F2025BD80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72641784-CE60-4C12-AA84-CCDB1C921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2F8BC9C-2D75-41B9-BF18-2E41516DCFE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7EF52D04-5899-4126-B761-8DFFEFB4909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78249-2808-471D-BCE1-C4DBED095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F44670B-5E37-48E8-A5C7-DF48C6B3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C980CBEF-1DB8-4EC1-9C86-21A4ADDDA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4E696A6-636B-499C-A774-A1D51EC07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2CADFDF3-563C-4E24-A415-10037AA0B0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A8E437B-B0A7-4E3D-BE25-2723ACFEEA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9B9543E7-7747-40E2-BAFE-5545F92BC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E5D35EA-D4B6-4FD8-9A89-710085D8622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9BDC24A-38F5-40F6-8148-58602DA03361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A9535A1-4F99-41CA-8E35-A4BB7C7228DD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8F9BF16-62FD-4568-AC68-24824099C6A0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C45BC8BF-F1A0-41A4-BE18-FB7BBF4716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A1C1C14-A6D4-42E0-BF97-5791F1410F4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166F5D2-5094-4220-A2F9-A61BE2938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78E16DB7-DA78-4700-99CE-6D9ED02A6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7B3A708C-8033-4786-B8A4-89D3C2B9F5E5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72591957-6EDC-42D8-A5EA-A18E62F1E06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E87E0D4-084E-4C10-B37A-49AD9010D6B9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891FD1C0-82FF-43EF-A1A3-022AC605A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E673D08B-5012-4BC3-A2A7-A501619AB56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94A1863B-491F-4BE7-9670-F20740F2207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92487B39-719A-4EB7-BA43-6F941E4BB8AF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70595B5C-6B13-45FE-9512-18C6A7414C2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ED65D217-372E-4E05-924F-29AE119C68E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4C29BDA-6708-4233-9631-60EE69F03ED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6D01FD7-C5CD-4B43-9B82-3D37C7F2B0C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9891905-0FEA-4758-939D-9667C10B2932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1DB6572-9695-47EA-9E76-32FA832122C7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2DAD10BE-9C96-481E-B6CE-B7C632DA4A2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78F2078-D6F8-4DDD-BFD8-4B3919D5724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B696CCA-F1DA-4228-9F7F-0D86E31DC48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0690A6B-E1F1-4BA6-A095-1D9F603071B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6F52D7A5-BBB3-4E3A-AB23-ECCFEFF220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59E2901-DB12-4829-A849-D3A85CE272D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CFEA3D4-55DA-41E3-82E4-0E1B429C966B}"/>
              </a:ext>
            </a:extLst>
          </p:cNvPr>
          <p:cNvGrpSpPr/>
          <p:nvPr/>
        </p:nvGrpSpPr>
        <p:grpSpPr>
          <a:xfrm>
            <a:off x="3621379" y="5418430"/>
            <a:ext cx="2609224" cy="643538"/>
            <a:chOff x="330424" y="3751799"/>
            <a:chExt cx="15193725" cy="3747377"/>
          </a:xfrm>
        </p:grpSpPr>
        <p:sp>
          <p:nvSpPr>
            <p:cNvPr id="868" name="Arrow: Pentagon 867">
              <a:extLst>
                <a:ext uri="{FF2B5EF4-FFF2-40B4-BE49-F238E27FC236}">
                  <a16:creationId xmlns:a16="http://schemas.microsoft.com/office/drawing/2014/main" id="{78C0B67B-8140-427D-BC5F-F505F49536F0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9" name="Straight Connector 868">
              <a:extLst>
                <a:ext uri="{FF2B5EF4-FFF2-40B4-BE49-F238E27FC236}">
                  <a16:creationId xmlns:a16="http://schemas.microsoft.com/office/drawing/2014/main" id="{EB5901B3-C933-4EEE-A157-E766B3EC285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0" name="Straight Connector 869">
              <a:extLst>
                <a:ext uri="{FF2B5EF4-FFF2-40B4-BE49-F238E27FC236}">
                  <a16:creationId xmlns:a16="http://schemas.microsoft.com/office/drawing/2014/main" id="{6D661CE2-2884-48EE-9F1A-D951AAF1EA6A}"/>
                </a:ext>
              </a:extLst>
            </p:cNvPr>
            <p:cNvCxnSpPr>
              <a:cxnSpLocks/>
              <a:endCxn id="90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1" name="Straight Connector 870">
              <a:extLst>
                <a:ext uri="{FF2B5EF4-FFF2-40B4-BE49-F238E27FC236}">
                  <a16:creationId xmlns:a16="http://schemas.microsoft.com/office/drawing/2014/main" id="{F375B046-1065-46E1-A55C-90A445F3C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2" name="Straight Connector 871">
              <a:extLst>
                <a:ext uri="{FF2B5EF4-FFF2-40B4-BE49-F238E27FC236}">
                  <a16:creationId xmlns:a16="http://schemas.microsoft.com/office/drawing/2014/main" id="{F7FE3D1B-703D-44C3-8336-50E2AB3090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0931A829-4C8B-4E24-80B0-42763C21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9C23A9AC-2224-4AC1-AACF-7303DF49B94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A8DD1ADB-FBA6-4292-8C4F-33E211234817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15DBFE75-6780-45AB-BE91-286A5DDC7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7" name="Straight Connector 876">
              <a:extLst>
                <a:ext uri="{FF2B5EF4-FFF2-40B4-BE49-F238E27FC236}">
                  <a16:creationId xmlns:a16="http://schemas.microsoft.com/office/drawing/2014/main" id="{1ADEFBF0-2D97-41C2-AD41-E93C9F7B7F4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8" name="Straight Connector 877">
              <a:extLst>
                <a:ext uri="{FF2B5EF4-FFF2-40B4-BE49-F238E27FC236}">
                  <a16:creationId xmlns:a16="http://schemas.microsoft.com/office/drawing/2014/main" id="{085E8075-5A30-4F76-BC50-80D924BE6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9" name="Straight Connector 878">
              <a:extLst>
                <a:ext uri="{FF2B5EF4-FFF2-40B4-BE49-F238E27FC236}">
                  <a16:creationId xmlns:a16="http://schemas.microsoft.com/office/drawing/2014/main" id="{B9C7D945-2CF4-4CDA-B8C5-F0F8A37D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7FA2D360-8606-4DC7-AF46-8F070ED1EA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E32C78AD-1550-47CE-9B27-AC9B8776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3B30155E-8910-430D-BA67-0F58CE12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5BAC4591-BCFB-4E0C-814A-E14813C859F6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9CFDC351-3CE4-4D54-B36C-34E19CC6150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0BD308C9-BB21-4307-B1AF-C4AB895BA27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D9286101-25AA-45FF-B3C2-3FD1438FAEC7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631D9B79-C5FC-4901-A98B-F2F43FDB5A7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EA27341E-31DA-4AEF-A389-01ABA7153D8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EA67B247-4327-467D-8ECD-87F9EF7AFF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3A87098D-A0BC-4AAF-B0F5-6E1B717A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F692EAFC-FA21-4E52-8C3B-EDCEB5AC6B90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1A3521C-CED0-4EBB-A8C3-619CD00C5B82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7B966AEF-062D-401A-9F12-702D91D36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7F5B8DED-DC2A-40D8-9D20-DE0D5E717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EB8AF824-E5F7-487C-AD57-31DAF178F10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86222CD9-C4F6-4720-B468-C207DA946B99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A3949AC2-F704-4A7A-86B4-94A5FFF38D26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47AD36DC-33CC-42E0-BC4C-31E528955316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F78CB799-534A-4F14-9321-95AE1F88C20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634658BB-E9BF-448D-8F9F-A9E280CCE35A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42290177-42E9-4281-8516-83D97B7E5883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04EE776-E28A-4687-BE62-8BE4E8CEDE4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CD7D8C29-FF07-4AE7-AA96-873E9B71690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7C301184-6E93-422F-986B-DCC53A1F839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C6B04982-1A51-46DD-AF28-5FC8B1C96655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43AC9585-68F3-4A59-A811-C871B9848FEB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E1F1F4EC-0E73-45D5-92D9-0E5ED49880B5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D2B2177-198E-4A08-9708-4FA3A1745C3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58AC7C8E-46BB-4ED8-960C-A44696ADB77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9848C83-CCEE-46B7-8C55-BDDCBEB39E2E}"/>
              </a:ext>
            </a:extLst>
          </p:cNvPr>
          <p:cNvGrpSpPr/>
          <p:nvPr/>
        </p:nvGrpSpPr>
        <p:grpSpPr>
          <a:xfrm>
            <a:off x="10821371" y="3429159"/>
            <a:ext cx="2609224" cy="643538"/>
            <a:chOff x="330424" y="3751799"/>
            <a:chExt cx="15193725" cy="3747377"/>
          </a:xfrm>
        </p:grpSpPr>
        <p:sp>
          <p:nvSpPr>
            <p:cNvPr id="784" name="Arrow: Pentagon 783">
              <a:extLst>
                <a:ext uri="{FF2B5EF4-FFF2-40B4-BE49-F238E27FC236}">
                  <a16:creationId xmlns:a16="http://schemas.microsoft.com/office/drawing/2014/main" id="{0AD51EC6-3BAC-4C7B-9EEA-27D199DEA0A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5" name="Straight Connector 784">
              <a:extLst>
                <a:ext uri="{FF2B5EF4-FFF2-40B4-BE49-F238E27FC236}">
                  <a16:creationId xmlns:a16="http://schemas.microsoft.com/office/drawing/2014/main" id="{04408750-BA37-481D-B80F-4A9D520CAA7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9C2D634B-BC13-428E-BBDD-DC9090BF0DF7}"/>
                </a:ext>
              </a:extLst>
            </p:cNvPr>
            <p:cNvCxnSpPr>
              <a:cxnSpLocks/>
              <a:endCxn id="82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12AC5FC1-665F-4675-9928-88FA5FE2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0C47F0F2-4D25-4923-9558-DC4C198FCB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9641242F-83D1-49E1-94AE-B91EF50D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2376AB46-EEF1-491B-9AF5-D3263F64FB48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FC433084-7451-467E-B345-D16E836D53B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26BEBC84-9796-47B7-AB67-B1E10A098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3" name="Straight Connector 792">
              <a:extLst>
                <a:ext uri="{FF2B5EF4-FFF2-40B4-BE49-F238E27FC236}">
                  <a16:creationId xmlns:a16="http://schemas.microsoft.com/office/drawing/2014/main" id="{23A10FC7-C42E-408D-A870-247C189F7DC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2B583766-5EA8-4F33-BF18-3396854ED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DFD7B501-302D-498E-9538-1C8A8AABF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0C286FB7-49B4-421C-81F7-E4D988104D9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C7C8CB63-A443-47AE-8845-FA62737C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7FE51B19-511A-4284-932F-6B6E2605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90C547E-799C-4B75-BA3C-66BB2AB614FD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0326997-10D5-4755-B966-4D2396E9C13A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A263C8B3-9994-4BB0-B9A5-F17760BA3C9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82E2ABEA-0761-4B71-B716-C432B6B0133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13DDE82-CFF5-42CE-AC3D-8D42A54AF67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C62F930B-BD37-4006-9E98-425AA7847EF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3177147D-1A92-4D45-BC41-8BAF99CB1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B56D1871-4AD4-4F7E-8F9B-7E5504E4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D277C345-8704-4F31-9008-FEEB7440DD6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B6BDBA1B-C0E5-4204-B1C0-F0C6F558A2C5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7B0C6FBF-D4BA-4B1D-91BA-9AA4507281C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A0C07BDD-A509-483E-B26C-611A4A3C3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2941FA60-DAF3-421D-9D3E-3E332AD9211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3D47589C-BC18-447E-B94B-30F12457DFC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7834024-9CC0-4DA8-B73F-239A3D038EB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60A29ED5-FEDF-44A5-8D96-8133BE3C036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3AE7B335-C84F-4575-AE75-8B7585552EC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0C00A7D4-835F-44E2-9E21-AB517BCBE7A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F22A108-C5C4-41AE-AB62-8B68C56A031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D8C41578-036C-42B9-BEB5-5E75D84B92F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ED407F25-8CB6-4EDB-A595-40D3F12D077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498ABD58-F06E-4B94-B9F4-5BECDB694D5B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2A5ECB47-7295-4922-B7A4-DE5C21E753E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96C5DCE1-56CC-4406-926A-925A3CE2D143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5224315-9247-4E9B-AFB5-9BDAB302860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D95BD531-A95C-48CB-A040-5BFF3DAF0945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4A546BC6-BC33-4D35-9FA6-D2508A5F1CA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B3F325B-D188-40CA-BD22-FEE074546883}"/>
              </a:ext>
            </a:extLst>
          </p:cNvPr>
          <p:cNvGrpSpPr/>
          <p:nvPr/>
        </p:nvGrpSpPr>
        <p:grpSpPr>
          <a:xfrm>
            <a:off x="5543478" y="6287627"/>
            <a:ext cx="2609224" cy="643538"/>
            <a:chOff x="330424" y="3751799"/>
            <a:chExt cx="15193725" cy="3747377"/>
          </a:xfrm>
        </p:grpSpPr>
        <p:sp>
          <p:nvSpPr>
            <p:cNvPr id="742" name="Arrow: Pentagon 741">
              <a:extLst>
                <a:ext uri="{FF2B5EF4-FFF2-40B4-BE49-F238E27FC236}">
                  <a16:creationId xmlns:a16="http://schemas.microsoft.com/office/drawing/2014/main" id="{3B7B859B-C63A-4032-A178-5CFB8845C6D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A58BB82A-F0E5-49C1-8C10-1339FE82308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9718B50B-185B-4279-82A6-3E0315409A1B}"/>
                </a:ext>
              </a:extLst>
            </p:cNvPr>
            <p:cNvCxnSpPr>
              <a:cxnSpLocks/>
              <a:endCxn id="78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1261DFA6-B203-4ABE-9FCB-85A87C668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F1D2B093-0767-4D3F-9846-088235520E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2F62253C-5EAC-4942-ACC0-844B97CA3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6D9041F9-0A68-4A1A-96C7-8889616A728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0DAB9A8-BDBC-4A96-9500-E36402A191F3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50" name="Straight Connector 749">
              <a:extLst>
                <a:ext uri="{FF2B5EF4-FFF2-40B4-BE49-F238E27FC236}">
                  <a16:creationId xmlns:a16="http://schemas.microsoft.com/office/drawing/2014/main" id="{133AEAB9-DC9E-4D96-B77B-F87E9A700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1" name="Straight Connector 750">
              <a:extLst>
                <a:ext uri="{FF2B5EF4-FFF2-40B4-BE49-F238E27FC236}">
                  <a16:creationId xmlns:a16="http://schemas.microsoft.com/office/drawing/2014/main" id="{6EF305B6-A6BC-4870-9E64-2A80A79B78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2" name="Straight Connector 751">
              <a:extLst>
                <a:ext uri="{FF2B5EF4-FFF2-40B4-BE49-F238E27FC236}">
                  <a16:creationId xmlns:a16="http://schemas.microsoft.com/office/drawing/2014/main" id="{D3A0A6D5-11FE-40E2-BE27-622B46B6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B5EC1B65-3D80-4805-972A-628D6E796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4" name="Straight Connector 753">
              <a:extLst>
                <a:ext uri="{FF2B5EF4-FFF2-40B4-BE49-F238E27FC236}">
                  <a16:creationId xmlns:a16="http://schemas.microsoft.com/office/drawing/2014/main" id="{34C12D0B-7B53-4D99-8D5C-E57891853D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253A1097-41F1-4971-92FE-D91706A19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5576C8C2-27CB-4E72-B8D2-992615BFF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DB43B953-2851-428E-93A4-C9B56E62361B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F7172EF-6828-4C6D-B34B-AC64A49A0E8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E09F048F-AAAC-4465-AABD-4F2A030D280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20FBD098-52FD-47A1-93F5-6EAC08AF35E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49283FA7-51C0-4E8B-8BFF-290698A2A2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C4A2FAE-C04B-4460-9FCD-7BB26083379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074797DF-D07C-4CFF-A645-6F2720843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BB3B6828-E0FF-4335-83D2-9E92FD962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5DFE3A97-2C8B-4921-8703-8052F362575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A398F022-A1B3-4D47-A03C-29D2CE9A6837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F5336D7F-360F-4B45-B9A4-FD2CBB1D0BD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ED3908CE-24B5-470B-A28C-9E5838854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047FD26B-B66A-4CE1-ADAB-3A0739806D20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4C9543F3-C863-42AE-9918-DC7DF73ED63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D17FE72-9EE4-469C-B454-73FB7C8355A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651C1CEA-C76B-49D8-A69E-2481495AB14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6C6FF5A0-B1CA-4741-B639-62C47F650CAA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6E2481FF-2BCA-47E7-A225-4A63B650695B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0B9EC9D5-AE57-4326-9F5C-6EE8E9DCA202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FA6A5DB2-743D-4531-A807-AA90B5A5845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B547DC9C-563B-4279-8A43-9E08F9B4E83B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D317774D-9601-4DC5-94D1-25327E7859C1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B13C9CB1-D326-4820-999D-3506BEA2B946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B36588BA-09DE-4DD2-BD59-F9FFB52E36D8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6AC16526-6E22-4B9A-B7D6-9CCC3E23949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65B97AFD-5D34-4FC7-8792-367961B6B75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4A18FEF9-DB9C-41D8-897D-5FFAD7484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E4F85B5-8D7E-4AE3-8131-6D9F0173065E}"/>
              </a:ext>
            </a:extLst>
          </p:cNvPr>
          <p:cNvGrpSpPr/>
          <p:nvPr/>
        </p:nvGrpSpPr>
        <p:grpSpPr>
          <a:xfrm>
            <a:off x="11859833" y="6196200"/>
            <a:ext cx="2609224" cy="643538"/>
            <a:chOff x="330424" y="3751799"/>
            <a:chExt cx="15193725" cy="3747377"/>
          </a:xfrm>
        </p:grpSpPr>
        <p:sp>
          <p:nvSpPr>
            <p:cNvPr id="658" name="Arrow: Pentagon 657">
              <a:extLst>
                <a:ext uri="{FF2B5EF4-FFF2-40B4-BE49-F238E27FC236}">
                  <a16:creationId xmlns:a16="http://schemas.microsoft.com/office/drawing/2014/main" id="{7FD99CB4-5FC5-48DE-9368-E2A905A961D9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5DA1C7D1-FB23-4273-B7D0-408F141C08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791280A7-598B-485A-BFA4-F80BAA735A85}"/>
                </a:ext>
              </a:extLst>
            </p:cNvPr>
            <p:cNvCxnSpPr>
              <a:cxnSpLocks/>
              <a:endCxn id="69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21FA7DFD-724A-4E5E-928A-3882DDDB9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9DCAE51C-C314-4DFA-B66E-9ABF81A88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FA86769F-0B19-49F9-9E08-FB91B877E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50CBCBE2-16D6-4756-AE18-82E824438680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8124B106-8A81-4B80-9FD7-B88C9FE3E421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6F865777-C4C5-4F67-A35C-A8A180FA57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9CB82C6-6152-476C-B832-B379E58527A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0B69AC65-8EF1-4E6C-BEDF-60DDEE92F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7F219D09-6586-4123-9329-72831FFC2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1D1B0887-23E5-409E-8553-D218B15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C4010D17-46BB-45F5-B9A1-8C83C901E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8DA4977D-B284-4E20-A1A9-0E6E4AB3B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C52071CE-9638-4254-99A7-50C6AB6D243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9E39395-035C-4F81-A6C8-49DFD5F7B83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FFDB2ABF-C854-4DCE-B462-D3E7782B7D0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F6398A16-2B54-4B3B-820D-258F7C297483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497C5A6B-E41D-4A2C-B31F-E840941881A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F8E95F99-F81A-4CCD-8F17-50579C9AB84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C01AFF28-8216-4B88-B52F-FE49B0E8C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C51B9A7A-29B6-4D86-89D8-8D3B7AF8F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8B738FA-4154-4EA9-8EB9-549E56C674A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4DC242E2-B38E-435E-8352-01042872188F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329B81D3-FB44-4202-80A7-6868A9A7612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3DC6C95A-C170-487D-8A28-632554D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60B3980-D869-4671-BD8C-CC94B3342FB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9EA67D3A-5CBB-4DED-81C4-7F4F0701A88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832A02D9-9E55-47DA-AB76-A0FD3FAA5E1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08E7C14C-5E03-47E2-A48F-D0712F4BBAA1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69EF9915-8738-4DAA-9F16-E129F8D69B9C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3C56974-C24C-4D3E-8F22-DD88B0A52B5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C0B427FD-0A3F-4A84-BF0F-D464A7EBCE7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C33E21FA-6C92-45FB-A7E1-09FC55D7CCA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34CD798B-74A7-4AAC-89EB-2830C6CDDA93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9D7B21A1-1B99-40BE-A264-064F871E7C8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30548C90-A6D1-4AD5-BCFE-99A23742F724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3EEEA5A5-E470-424D-8A74-9B29BE67265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36E4257-4236-4C3B-BD24-0D11A6E04D90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A49024E-19E7-48B5-A316-CAA8D53B999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28A84423-B972-4E53-8C53-5F3AB77CDF6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0BC5850-0B4E-49A2-8A6E-0BD9884B2F60}"/>
              </a:ext>
            </a:extLst>
          </p:cNvPr>
          <p:cNvGrpSpPr/>
          <p:nvPr/>
        </p:nvGrpSpPr>
        <p:grpSpPr>
          <a:xfrm>
            <a:off x="8939804" y="6308525"/>
            <a:ext cx="2609224" cy="643538"/>
            <a:chOff x="330424" y="3751799"/>
            <a:chExt cx="15193725" cy="3747377"/>
          </a:xfrm>
        </p:grpSpPr>
        <p:sp>
          <p:nvSpPr>
            <p:cNvPr id="616" name="Arrow: Pentagon 615">
              <a:extLst>
                <a:ext uri="{FF2B5EF4-FFF2-40B4-BE49-F238E27FC236}">
                  <a16:creationId xmlns:a16="http://schemas.microsoft.com/office/drawing/2014/main" id="{0E4BF522-DD6B-42C6-9428-5677281560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ECA86436-61D3-46CC-8E1F-CC76D02B7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5B452C2B-E595-4889-B24E-EB4413B077D5}"/>
                </a:ext>
              </a:extLst>
            </p:cNvPr>
            <p:cNvCxnSpPr>
              <a:cxnSpLocks/>
              <a:endCxn id="65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94E82CD-8D8E-40D4-BC37-750DEBED3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43ABBA3-C66F-439F-BC54-CEE29D51D2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1A3FD6CE-6044-48B2-975B-316B8EA72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63AC02A8-CCB0-420F-812C-92029799533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B12D8C6-3DB5-4AF1-B24D-004C9072EB7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E0ED83BC-2CE0-452C-B4E7-AE069A5C0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D506C2A8-E017-4172-823B-E59ED2714EC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089A159-A66B-4AE9-BBBE-765ED173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D1CE8A1-156A-4115-872C-A73DB864C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5989F0C6-339E-4301-A6D7-FE1B457353B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61C9601-EEE5-4B32-9F51-E071367605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85311114-30B0-456D-BAAB-5673A56C7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014E4E08-B2F4-4818-87E7-95E80703A5B5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1A0D5E7F-3BDE-45FF-84C9-41ABB809515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B790BD4-BAE2-443C-B0D4-2D64653038C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3DEB3B70-4D41-4B60-8953-FCD411B81D85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D990B09F-D9E2-4033-BA19-FA0C4831761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D77943FA-1D84-460A-8A77-35857BE6DE6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9D8BE631-D67D-41BA-A520-CA8013FC7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7728FFA-6B8C-4232-9FAC-5E0D20420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0C35224C-8312-4510-A918-56029E6D2676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855D1768-3881-4886-A471-A32E9EA0F71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C3A3D21-D8D7-4A4F-8BF7-5953EBAC366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757412B1-10F8-4726-A1A8-5DD2664B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7A949A6-CCBA-4190-A430-FBA52B8906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8863B595-3BBE-4CCB-B3ED-804AF3B20C7B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4A604FCD-25AC-44DB-82BF-A0CDCE6B360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6B7C1321-88AD-4945-8CE9-0306E09F10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A2A8A1A-C276-49D2-8D02-9E451CA0D5B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4343499-DBB5-4ABB-A645-532FAE7B9048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1199B31-EEE8-41D4-B903-B3A0E3F10B2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E6A151D1-ECAD-46AE-A760-EE230FC2820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6591780D-04D9-4418-A587-66043078275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BF5EAFE-0FB1-4B2B-AB3A-68B140D42F0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C53C286C-1E56-4CEA-A941-2CAFDEC1EF2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32C5D1A9-262C-46AC-84F7-AE486524C8A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5C9AA2FB-880D-41D0-A32E-20E660C8A4A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2D0AFA22-CEB6-4884-9931-2FFF7478CCEB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D5F7AA49-5CAF-47BC-AFB7-6C255EABF72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D4CE2A97-30E9-48A1-B12C-ECE6383FB89E}"/>
              </a:ext>
            </a:extLst>
          </p:cNvPr>
          <p:cNvGrpSpPr/>
          <p:nvPr/>
        </p:nvGrpSpPr>
        <p:grpSpPr>
          <a:xfrm>
            <a:off x="8574829" y="5186957"/>
            <a:ext cx="2609224" cy="643538"/>
            <a:chOff x="330424" y="3751799"/>
            <a:chExt cx="15193725" cy="3747377"/>
          </a:xfrm>
        </p:grpSpPr>
        <p:sp>
          <p:nvSpPr>
            <p:cNvPr id="574" name="Arrow: Pentagon 573">
              <a:extLst>
                <a:ext uri="{FF2B5EF4-FFF2-40B4-BE49-F238E27FC236}">
                  <a16:creationId xmlns:a16="http://schemas.microsoft.com/office/drawing/2014/main" id="{73AF45ED-3D83-4BCE-952B-A9ADE27E677C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DFE0E2D2-52B1-446F-9490-368B9BF414FC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B90A9EFE-1161-4F21-B004-A8A8CCE16E0C}"/>
                </a:ext>
              </a:extLst>
            </p:cNvPr>
            <p:cNvCxnSpPr>
              <a:cxnSpLocks/>
              <a:endCxn id="61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048141-1D9F-45D0-87F2-6EC22ECE4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CF41C0AD-CA83-4AE8-9B03-A7DAD4398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5BA6F3C4-1D30-4EBB-B786-C241D0EA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B5DAE053-9517-486A-957C-3782E7A98FD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9CCA336-B93F-4014-91A5-108F4C70578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F224D670-3064-4294-842C-61CD0D0C3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6EAB0200-6286-4A19-8B90-B08F5A4CA9D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3E06DC60-3901-4833-BF1C-EBDB89432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1F2D29F7-2595-4DD7-91A3-3614FDC72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646C9CF-F99A-49C4-884B-74E0C3AA5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E2523E82-C92C-46FF-A7FD-4BA32474F7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F58E22DF-8260-4927-B27C-598D961A8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A5E87FCD-3AAF-4F50-B243-94B3C9B3E7FA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FAD1DA9B-3AB8-46B6-A921-FF0CA2CEC27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570DD62E-0F77-452F-95B3-80702C11D70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D5D9AC6-CA32-42F7-9988-B67557B2109A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A9EAC213-E78F-47DE-AAF7-62F26DF303A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01439655-D2EF-4699-BE21-EED37C5CAE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7A18D2F3-463D-4384-9D60-E123C3439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23758D9-501A-4B9F-A11C-0E2271516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98F25BDD-DED9-4E11-BD80-B806CA5DB6BE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E838A88D-F62E-467E-BF62-44E47A18783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A1F74D45-710E-4E79-B73B-614D7C9857C5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639B6CCD-C1D0-4E88-81EF-3ABA23831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454EA6DB-B17E-4A93-94F4-77E000FA00E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5E4D46B7-1D6C-473C-B0B9-E3A9BB2C7B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9CB1F77-CE69-41D1-B582-5917E8D156D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5CFF8310-06F1-4BE7-B93A-D7199AF5EA8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3B6C1286-4190-42D4-8BA5-67423F401A57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52C70A94-68A0-4C2E-B1F4-83979AE8B66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5CC35C9B-7021-4520-A621-5F89B0C5C7BA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72BCE379-F25D-4ABE-A7A5-92B6D90EF88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E700C57-4EDC-4BA4-85D6-2F854D40220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7B7939DF-CC19-449D-BA6B-D08AC97B2AC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625B94F0-D778-4BE0-9831-F073724D87E2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BA179C5-76D4-4D37-A6BB-59D45009FF1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F04E218F-F9C0-4736-8669-A03B7F93872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2D6EBA9-8EC5-40FF-BD8A-0FA3EEDD937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32C2A918-DFA0-4FBE-BD85-D01F2694535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7F429F5-9265-4695-B6F8-75A3BA2831EE}"/>
              </a:ext>
            </a:extLst>
          </p:cNvPr>
          <p:cNvGrpSpPr/>
          <p:nvPr/>
        </p:nvGrpSpPr>
        <p:grpSpPr>
          <a:xfrm>
            <a:off x="11728307" y="4662939"/>
            <a:ext cx="2609224" cy="643538"/>
            <a:chOff x="330424" y="3751799"/>
            <a:chExt cx="15193725" cy="3747377"/>
          </a:xfrm>
        </p:grpSpPr>
        <p:sp>
          <p:nvSpPr>
            <p:cNvPr id="532" name="Arrow: Pentagon 531">
              <a:extLst>
                <a:ext uri="{FF2B5EF4-FFF2-40B4-BE49-F238E27FC236}">
                  <a16:creationId xmlns:a16="http://schemas.microsoft.com/office/drawing/2014/main" id="{505999C5-0B00-4EC8-BA2F-1D047FB4EDE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541B5C8F-70B3-4ECB-A509-99526C59830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DDDA5102-2E43-44CC-866C-7A524EA9AD65}"/>
                </a:ext>
              </a:extLst>
            </p:cNvPr>
            <p:cNvCxnSpPr>
              <a:cxnSpLocks/>
              <a:endCxn id="57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3178F730-2D66-4F68-B665-34041B7F1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BE80CA0-3689-49C8-8F31-E21BA13A0C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622C3B2-CC01-4D57-A9BD-E2A1B313B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3FF2093F-8947-4593-899A-D17688D779E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9087CB07-B041-4417-8C4D-23F4F08AD7D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968FB0C7-AC48-4BFB-8A97-F615D2E57D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5E3C1FDE-E40F-42AB-8CCE-9DC34097A7E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F328D83-641C-4E16-854A-32CEA7EE0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F983CE3A-7FD2-4ED2-946A-92588173F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8402752-3178-4FC1-AA07-3E720C0E3E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2119F1F6-5D65-4F70-980A-12CC27B045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C868CD7-AD3E-426D-BAF4-EFC920369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CE92C4D0-BDCE-431D-96D0-0037CCF1FA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2694ACE2-DB37-49BF-9CA2-FE3104C09F1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4114612C-D30B-406C-BA48-1C6A1608D8D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ECF8DAD0-DBE1-4D9B-8244-34673961229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714CE336-CB16-4332-8FD4-BF129F171013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782B6F4-CC43-4A5B-9256-F7A077AB058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C6FE0F79-3476-49D8-8B5B-265B99B6C7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2970595-4549-41F3-82BD-A3A2D873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6411FDB5-DF7E-4392-8463-950C955CC7B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9A33171E-AD01-4DE7-B964-66211C1886F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6C895C77-534A-4D43-86E7-BC1A9A99573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A8F8DA32-D765-44CE-A93B-385AD675E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67561FDD-869C-49AA-9A77-BE7BF93164B4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5BC4687C-AC0A-4F24-AD4C-24D448B11B14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C912DA9B-958C-4AEB-8886-95F98E365CE1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D97007F9-A72D-4DAD-A984-D8683B19D1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7564999C-A7F1-4F0B-A4DC-217D1D292FC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9FC74DC-27D5-4275-B714-C1127F11F3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3C86B6E-F6A6-49E3-B91D-D23B878E81F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C1E28E94-7B8D-4D36-970E-A98A741D05F8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463F0F1-C917-43EB-8B75-2FCC0BA9F8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C9CD38FF-01A5-4855-B024-AD3664BC9F3F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FCC9F4BA-4999-4FDF-8DBE-7BEEA101015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A885EE63-AFAC-456B-B0C9-20ADBBCF61E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ADF4997-9A43-478A-9AB5-5A72B65BBB3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C80984D8-9844-4A52-BBAB-9F30593AC0E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D99AFCF-02BA-4B89-A427-CAE88E370F9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C750DB56-4FD9-4852-98E2-910793138BBF}"/>
              </a:ext>
            </a:extLst>
          </p:cNvPr>
          <p:cNvGrpSpPr/>
          <p:nvPr/>
        </p:nvGrpSpPr>
        <p:grpSpPr>
          <a:xfrm>
            <a:off x="11028278" y="2135247"/>
            <a:ext cx="2609224" cy="643538"/>
            <a:chOff x="330424" y="3751799"/>
            <a:chExt cx="15193725" cy="3747377"/>
          </a:xfrm>
        </p:grpSpPr>
        <p:sp>
          <p:nvSpPr>
            <p:cNvPr id="995" name="Arrow: Pentagon 994">
              <a:extLst>
                <a:ext uri="{FF2B5EF4-FFF2-40B4-BE49-F238E27FC236}">
                  <a16:creationId xmlns:a16="http://schemas.microsoft.com/office/drawing/2014/main" id="{F0689561-9198-4340-A6C7-E379B73AB7AF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6" name="Straight Connector 995">
              <a:extLst>
                <a:ext uri="{FF2B5EF4-FFF2-40B4-BE49-F238E27FC236}">
                  <a16:creationId xmlns:a16="http://schemas.microsoft.com/office/drawing/2014/main" id="{31EAA6F5-80B6-4B22-B02D-70C90F9EDDD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7" name="Straight Connector 996">
              <a:extLst>
                <a:ext uri="{FF2B5EF4-FFF2-40B4-BE49-F238E27FC236}">
                  <a16:creationId xmlns:a16="http://schemas.microsoft.com/office/drawing/2014/main" id="{891D515E-3D28-4B30-94ED-9E17F0149D76}"/>
                </a:ext>
              </a:extLst>
            </p:cNvPr>
            <p:cNvCxnSpPr>
              <a:cxnSpLocks/>
              <a:endCxn id="103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8" name="Straight Connector 997">
              <a:extLst>
                <a:ext uri="{FF2B5EF4-FFF2-40B4-BE49-F238E27FC236}">
                  <a16:creationId xmlns:a16="http://schemas.microsoft.com/office/drawing/2014/main" id="{AF96CBA6-5E30-4CAC-A607-96BEB3C61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9" name="Straight Connector 998">
              <a:extLst>
                <a:ext uri="{FF2B5EF4-FFF2-40B4-BE49-F238E27FC236}">
                  <a16:creationId xmlns:a16="http://schemas.microsoft.com/office/drawing/2014/main" id="{14D67CC4-534B-4736-A043-FED65944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0" name="Straight Connector 999">
              <a:extLst>
                <a:ext uri="{FF2B5EF4-FFF2-40B4-BE49-F238E27FC236}">
                  <a16:creationId xmlns:a16="http://schemas.microsoft.com/office/drawing/2014/main" id="{86D666DE-D68B-4243-8D35-F7A4A8DC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86D7EBFF-6828-43F1-A0AD-0A0F11ABB785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ABAF847-4BCC-47E7-B45C-BC64C0FECCD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03" name="Straight Connector 1002">
              <a:extLst>
                <a:ext uri="{FF2B5EF4-FFF2-40B4-BE49-F238E27FC236}">
                  <a16:creationId xmlns:a16="http://schemas.microsoft.com/office/drawing/2014/main" id="{FA23B08E-7547-4647-81FA-308940C20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4" name="Straight Connector 1003">
              <a:extLst>
                <a:ext uri="{FF2B5EF4-FFF2-40B4-BE49-F238E27FC236}">
                  <a16:creationId xmlns:a16="http://schemas.microsoft.com/office/drawing/2014/main" id="{437EED3F-9FFF-46D3-844E-4BE5C880CB2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5" name="Straight Connector 1004">
              <a:extLst>
                <a:ext uri="{FF2B5EF4-FFF2-40B4-BE49-F238E27FC236}">
                  <a16:creationId xmlns:a16="http://schemas.microsoft.com/office/drawing/2014/main" id="{DBA36279-B4E2-4379-8B10-A1CD292EC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6" name="Straight Connector 1005">
              <a:extLst>
                <a:ext uri="{FF2B5EF4-FFF2-40B4-BE49-F238E27FC236}">
                  <a16:creationId xmlns:a16="http://schemas.microsoft.com/office/drawing/2014/main" id="{77ABF8FE-D51B-4E22-AA7A-5A2B6FEE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7" name="Straight Connector 1006">
              <a:extLst>
                <a:ext uri="{FF2B5EF4-FFF2-40B4-BE49-F238E27FC236}">
                  <a16:creationId xmlns:a16="http://schemas.microsoft.com/office/drawing/2014/main" id="{E40637E0-8596-4078-9AA2-414EFE81B200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8" name="Straight Connector 1007">
              <a:extLst>
                <a:ext uri="{FF2B5EF4-FFF2-40B4-BE49-F238E27FC236}">
                  <a16:creationId xmlns:a16="http://schemas.microsoft.com/office/drawing/2014/main" id="{4A4B4CDF-9508-4607-9D44-BC5EDBEE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9" name="Straight Connector 1008">
              <a:extLst>
                <a:ext uri="{FF2B5EF4-FFF2-40B4-BE49-F238E27FC236}">
                  <a16:creationId xmlns:a16="http://schemas.microsoft.com/office/drawing/2014/main" id="{A68BCF02-D8E3-46E4-B94B-5C385009D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04A3AD77-8B85-49A6-8781-35389538E477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178FFBA-E0E4-4EF5-9561-A1883BE85BE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33D9D8A4-B9AE-46B3-AA94-1573DD839873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B29B0A91-4AAC-439E-BD77-36D21B77B594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7E22C534-A9B8-4CF8-8F44-CD21617F175E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576CC208-3DCD-4D33-9621-D42569D7C2A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12" name="Straight Connector 1011">
              <a:extLst>
                <a:ext uri="{FF2B5EF4-FFF2-40B4-BE49-F238E27FC236}">
                  <a16:creationId xmlns:a16="http://schemas.microsoft.com/office/drawing/2014/main" id="{858EB849-9BE6-4A81-BDEE-ABCE0728C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65309665-D295-4965-8EF5-3FA8B6C62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3DBF54A8-85FE-483B-B8ED-12F06E6547A8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2570AA91-4EDA-4D26-936E-63EBF42BD7D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7DF382DC-2E47-4049-B384-8B370D2C076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42D40597-A25F-4B1E-97D2-D341B5109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06BA71D6-0D99-4A99-8984-D1493224C3D8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FF1F03A7-D677-40D0-9D5B-478E380020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4D297520-FCA7-4C41-A16F-8766B4A74AD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684016FC-1DC4-4372-923D-36050813F3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BCC291D0-6DA3-4D5A-ADDA-2EC531D3D39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A939377C-9FD4-47F9-90A5-5122D86B1E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32504989-34AA-4DC1-92AC-86210D15CBA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C6B9F133-88BD-4D8C-9415-E51193B3AA0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73B828A6-F990-4A18-BC2D-5327D98580A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C6391F50-0861-4716-8074-697D55F12270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B335865-085F-4EC3-92A0-7183127EE1E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5DEDE97-C266-44C0-81B6-841BD0392799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14A31B08-BC31-4950-BDE0-0B729FD60A0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8C06565-E359-41D8-A95B-C997A525B62A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3418E4F1-F294-433E-AE19-541C55C1AFB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4F97684-E800-4621-8ECB-79513BC37FBE}"/>
              </a:ext>
            </a:extLst>
          </p:cNvPr>
          <p:cNvGrpSpPr/>
          <p:nvPr/>
        </p:nvGrpSpPr>
        <p:grpSpPr>
          <a:xfrm>
            <a:off x="534986" y="6355596"/>
            <a:ext cx="2609224" cy="643538"/>
            <a:chOff x="330424" y="3751799"/>
            <a:chExt cx="15193725" cy="3747377"/>
          </a:xfrm>
        </p:grpSpPr>
        <p:sp>
          <p:nvSpPr>
            <p:cNvPr id="1038" name="Arrow: Pentagon 1037">
              <a:extLst>
                <a:ext uri="{FF2B5EF4-FFF2-40B4-BE49-F238E27FC236}">
                  <a16:creationId xmlns:a16="http://schemas.microsoft.com/office/drawing/2014/main" id="{68CE24EE-29BB-43E2-B5CA-A0B8C57F86A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555FE43-BE3E-43E0-A506-11AF3351264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8C0C5F1E-9BEB-4152-A9EC-67BFCBB7761D}"/>
                </a:ext>
              </a:extLst>
            </p:cNvPr>
            <p:cNvCxnSpPr>
              <a:cxnSpLocks/>
              <a:endCxn id="107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7AA48440-E1D4-4A1A-A428-4FFCC30E1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C24E747-970A-41DE-88C5-07E291F84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0F10DE23-44A0-4E1B-B182-D062E1EE3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1E7104EE-149D-42AF-B55A-10E5A895254C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7CE5AC40-E9B5-40E4-8F16-48FBE5924CAD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1933E5-C5A4-49E5-864D-8EED6C18A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29E9993-F2F6-427F-B212-24585AEB2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7F6D6A2D-06DF-4B23-9264-84ADD2B5F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62A02F9C-4C29-46DD-A313-10F19D2D7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D228F142-A702-4140-BF16-B131491A1B16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85912D0-6A79-4916-B795-DAC4724B38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B0EE7D77-D636-431A-B219-F36F4D0F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98F16D1-A7FA-462A-9403-01A6A763C99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03203DAF-1446-4CE6-A0E3-519339BB6E3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92C31502-D7C1-4FC4-A9A5-E5438960CCF5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60FBA64F-22E9-4124-928E-0479B368288E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A3E028BB-ED01-4A63-8D42-9A5BFAE804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98B6378-1CE0-4BC7-8C0F-385D7159534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971A626-8942-405A-9598-F84B17537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3102804-52F5-4E74-9821-83A14FDE9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AB273E9A-2044-4DA3-B540-85B727524A4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15D9076A-23B9-4DA5-9749-738589467CA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0F294B17-8B69-4DE8-8443-E9DE4301657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B6803F81-FEE3-40B9-8021-BA4454C5C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E7679D80-E8A7-43CB-82F5-ACDE8F4B7AA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BE89B88-BF88-416B-B472-DDF863A3C39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AE99BA46-9866-4F5F-8795-2C50CF509F2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1D65918B-BC0D-42D8-9FC0-6E40A07C54F8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4693E27-AC75-43CE-9767-31D2265E93C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D854E29-DE5B-4D23-A7F4-089805F4B40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19C12530-ADAE-42F3-BF96-6E2F797FFA21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AD7F837C-BDAC-4356-ACFD-D5435ED1C8BC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9E57B7-A7E3-41F8-BB3C-E75DC038F1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0C115DF-6D28-4603-903A-065A4F27245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A2A8E2DC-8965-4DB3-B9E3-3CB8F09EA65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1F91E05F-AEEA-4931-A23F-17FF2141927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7905202-7472-4C01-A9F2-01AF9049F6C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65D2E9-12CD-4C44-B667-48D56BA4A2F3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27EC1BE1-5AFB-421A-A333-18202096FE8F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Playbooks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7B2B3E8C-15C6-48B1-B8C9-EBBF65C5D126}"/>
              </a:ext>
            </a:extLst>
          </p:cNvPr>
          <p:cNvSpPr/>
          <p:nvPr/>
        </p:nvSpPr>
        <p:spPr>
          <a:xfrm>
            <a:off x="10957617" y="641118"/>
            <a:ext cx="3509233" cy="3047022"/>
          </a:xfrm>
          <a:prstGeom prst="roundRect">
            <a:avLst>
              <a:gd name="adj" fmla="val 687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i="1" dirty="0">
                <a:solidFill>
                  <a:schemeClr val="tx1"/>
                </a:solidFill>
              </a:rPr>
              <a:t>FY20 Development Plans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79566BDD-0C82-4567-95E2-3E930D14CA2D}"/>
              </a:ext>
            </a:extLst>
          </p:cNvPr>
          <p:cNvCxnSpPr>
            <a:cxnSpLocks/>
          </p:cNvCxnSpPr>
          <p:nvPr/>
        </p:nvCxnSpPr>
        <p:spPr bwMode="auto">
          <a:xfrm>
            <a:off x="3504724" y="2263485"/>
            <a:ext cx="8125974" cy="790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FDF60D3C-295C-4036-83A6-7C2E5FF8C06C}"/>
              </a:ext>
            </a:extLst>
          </p:cNvPr>
          <p:cNvSpPr/>
          <p:nvPr/>
        </p:nvSpPr>
        <p:spPr>
          <a:xfrm>
            <a:off x="10241239" y="4937000"/>
            <a:ext cx="3898106" cy="3047011"/>
          </a:xfrm>
          <a:prstGeom prst="roundRect">
            <a:avLst>
              <a:gd name="adj" fmla="val 6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i="1" dirty="0">
                <a:solidFill>
                  <a:schemeClr val="tx1"/>
                </a:solidFill>
              </a:rPr>
              <a:t>Accelerated Solution Development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F9DE23B-3100-446D-9D7A-FA928D065931}"/>
              </a:ext>
            </a:extLst>
          </p:cNvPr>
          <p:cNvCxnSpPr>
            <a:cxnSpLocks/>
            <a:endCxn id="146" idx="1"/>
          </p:cNvCxnSpPr>
          <p:nvPr/>
        </p:nvCxnSpPr>
        <p:spPr bwMode="auto">
          <a:xfrm flipV="1">
            <a:off x="6310265" y="4682213"/>
            <a:ext cx="4808157" cy="432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13E7CA5-3A5C-4788-88FD-0F261B8591C0}"/>
              </a:ext>
            </a:extLst>
          </p:cNvPr>
          <p:cNvSpPr/>
          <p:nvPr/>
        </p:nvSpPr>
        <p:spPr>
          <a:xfrm flipH="1" flipV="1">
            <a:off x="5101539" y="1176902"/>
            <a:ext cx="3596813" cy="1096403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8AD580D8-1B9F-4FD6-9624-8426BACB47C8}"/>
              </a:ext>
            </a:extLst>
          </p:cNvPr>
          <p:cNvSpPr/>
          <p:nvPr/>
        </p:nvSpPr>
        <p:spPr>
          <a:xfrm rot="10800000">
            <a:off x="7886108" y="1024076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9" name="Arrow: Chevron 128">
            <a:extLst>
              <a:ext uri="{FF2B5EF4-FFF2-40B4-BE49-F238E27FC236}">
                <a16:creationId xmlns:a16="http://schemas.microsoft.com/office/drawing/2014/main" id="{3105F7DD-668D-4469-96BD-1FBEB41E6808}"/>
              </a:ext>
            </a:extLst>
          </p:cNvPr>
          <p:cNvSpPr/>
          <p:nvPr/>
        </p:nvSpPr>
        <p:spPr>
          <a:xfrm rot="10800000">
            <a:off x="5646148" y="101794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1" name="Arrow: Chevron 130">
            <a:extLst>
              <a:ext uri="{FF2B5EF4-FFF2-40B4-BE49-F238E27FC236}">
                <a16:creationId xmlns:a16="http://schemas.microsoft.com/office/drawing/2014/main" id="{F08B7471-1D38-42BF-AE1D-851D01872309}"/>
              </a:ext>
            </a:extLst>
          </p:cNvPr>
          <p:cNvSpPr/>
          <p:nvPr/>
        </p:nvSpPr>
        <p:spPr>
          <a:xfrm rot="10800000">
            <a:off x="6766128" y="101953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40899-8ADC-404C-ACD6-21BBA38EE70A}"/>
              </a:ext>
            </a:extLst>
          </p:cNvPr>
          <p:cNvCxnSpPr>
            <a:cxnSpLocks/>
            <a:stCxn id="159" idx="2"/>
            <a:endCxn id="125" idx="0"/>
          </p:cNvCxnSpPr>
          <p:nvPr/>
        </p:nvCxnSpPr>
        <p:spPr bwMode="auto">
          <a:xfrm>
            <a:off x="5090328" y="3612924"/>
            <a:ext cx="0" cy="33692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8DB6587-0F9B-4DEA-A5C9-A5FFDA676A2A}"/>
              </a:ext>
            </a:extLst>
          </p:cNvPr>
          <p:cNvCxnSpPr>
            <a:cxnSpLocks/>
            <a:stCxn id="160" idx="2"/>
            <a:endCxn id="164" idx="0"/>
          </p:cNvCxnSpPr>
          <p:nvPr/>
        </p:nvCxnSpPr>
        <p:spPr bwMode="auto">
          <a:xfrm>
            <a:off x="5939998" y="3612924"/>
            <a:ext cx="0" cy="2194835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56E7EA7-5881-4D0D-81FE-03B3096562B9}"/>
              </a:ext>
            </a:extLst>
          </p:cNvPr>
          <p:cNvSpPr txBox="1"/>
          <p:nvPr/>
        </p:nvSpPr>
        <p:spPr>
          <a:xfrm rot="18880238">
            <a:off x="7198698" y="3696731"/>
            <a:ext cx="2086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Create Innovation Agenda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5FB19B6-1CBF-4C33-91AD-F45A21EDCFB1}"/>
              </a:ext>
            </a:extLst>
          </p:cNvPr>
          <p:cNvSpPr/>
          <p:nvPr/>
        </p:nvSpPr>
        <p:spPr>
          <a:xfrm rot="18900000">
            <a:off x="13163850" y="5016167"/>
            <a:ext cx="33502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1" dirty="0"/>
              <a:t>Pilot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456ACCD-5E4A-4A55-8103-9541FE960D01}"/>
              </a:ext>
            </a:extLst>
          </p:cNvPr>
          <p:cNvSpPr/>
          <p:nvPr/>
        </p:nvSpPr>
        <p:spPr>
          <a:xfrm rot="-2700000">
            <a:off x="11549946" y="4854758"/>
            <a:ext cx="81432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1" dirty="0"/>
              <a:t>Production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9A1ED0CC-A63B-4E94-8509-8E5EC552C0FC}"/>
              </a:ext>
            </a:extLst>
          </p:cNvPr>
          <p:cNvSpPr/>
          <p:nvPr/>
        </p:nvSpPr>
        <p:spPr>
          <a:xfrm>
            <a:off x="7455839" y="4634916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2981A99-2ADF-4AEE-B874-D536C75F4AB0}"/>
              </a:ext>
            </a:extLst>
          </p:cNvPr>
          <p:cNvSpPr/>
          <p:nvPr/>
        </p:nvSpPr>
        <p:spPr>
          <a:xfrm>
            <a:off x="11585304" y="5399823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D67B01E-B0A0-4274-B80B-E448476BB903}"/>
              </a:ext>
            </a:extLst>
          </p:cNvPr>
          <p:cNvSpPr/>
          <p:nvPr/>
        </p:nvSpPr>
        <p:spPr>
          <a:xfrm>
            <a:off x="13112420" y="5395405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E04FF7A-4D04-405D-B560-60B850E411EA}"/>
              </a:ext>
            </a:extLst>
          </p:cNvPr>
          <p:cNvCxnSpPr>
            <a:cxnSpLocks/>
          </p:cNvCxnSpPr>
          <p:nvPr/>
        </p:nvCxnSpPr>
        <p:spPr bwMode="auto">
          <a:xfrm>
            <a:off x="8115666" y="2259677"/>
            <a:ext cx="120155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4641292-67F1-4D4D-BC74-AADDC3CDC8DF}"/>
              </a:ext>
            </a:extLst>
          </p:cNvPr>
          <p:cNvSpPr txBox="1"/>
          <p:nvPr/>
        </p:nvSpPr>
        <p:spPr>
          <a:xfrm>
            <a:off x="8837796" y="1586604"/>
            <a:ext cx="1893467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200" b="1" dirty="0"/>
              <a:t>Client Summary Report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1542F4-49CF-45A5-8A62-BB61520D3CD1}"/>
              </a:ext>
            </a:extLst>
          </p:cNvPr>
          <p:cNvGrpSpPr/>
          <p:nvPr/>
        </p:nvGrpSpPr>
        <p:grpSpPr>
          <a:xfrm>
            <a:off x="8560441" y="1587192"/>
            <a:ext cx="275822" cy="275822"/>
            <a:chOff x="8904127" y="1572492"/>
            <a:chExt cx="275822" cy="27582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78F1C73-B2FB-4166-A244-752B1CD180D7}"/>
                </a:ext>
              </a:extLst>
            </p:cNvPr>
            <p:cNvSpPr/>
            <p:nvPr/>
          </p:nvSpPr>
          <p:spPr>
            <a:xfrm rot="16200000">
              <a:off x="8904127" y="1572492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A641E67-1527-47DA-A40E-AD135E79E245}"/>
                </a:ext>
              </a:extLst>
            </p:cNvPr>
            <p:cNvSpPr/>
            <p:nvPr/>
          </p:nvSpPr>
          <p:spPr>
            <a:xfrm>
              <a:off x="8990415" y="1658780"/>
              <a:ext cx="103247" cy="10324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B42816F-0344-45AB-AEBE-CD7A40DB387E}"/>
              </a:ext>
            </a:extLst>
          </p:cNvPr>
          <p:cNvCxnSpPr>
            <a:cxnSpLocks/>
          </p:cNvCxnSpPr>
          <p:nvPr/>
        </p:nvCxnSpPr>
        <p:spPr bwMode="auto">
          <a:xfrm>
            <a:off x="10915619" y="2263485"/>
            <a:ext cx="2110513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79DB1744-F837-4679-83C2-28084780C3A5}"/>
              </a:ext>
            </a:extLst>
          </p:cNvPr>
          <p:cNvSpPr/>
          <p:nvPr/>
        </p:nvSpPr>
        <p:spPr>
          <a:xfrm rot="16200000">
            <a:off x="12386235" y="2135394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CDC458-FE72-44C5-BBF7-228C77F903FD}"/>
              </a:ext>
            </a:extLst>
          </p:cNvPr>
          <p:cNvSpPr txBox="1"/>
          <p:nvPr/>
        </p:nvSpPr>
        <p:spPr>
          <a:xfrm rot="-2700000">
            <a:off x="12240016" y="1292966"/>
            <a:ext cx="2098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Client Roadmap Summary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9651F82-35C8-494B-9B54-A55E87923B77}"/>
              </a:ext>
            </a:extLst>
          </p:cNvPr>
          <p:cNvSpPr txBox="1"/>
          <p:nvPr/>
        </p:nvSpPr>
        <p:spPr>
          <a:xfrm rot="-2700000">
            <a:off x="8507437" y="3560217"/>
            <a:ext cx="19768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Outline innovation ideas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60C4AC2-80A7-4E0D-9D8F-B7D128102459}"/>
              </a:ext>
            </a:extLst>
          </p:cNvPr>
          <p:cNvSpPr txBox="1"/>
          <p:nvPr/>
        </p:nvSpPr>
        <p:spPr>
          <a:xfrm rot="-2700000">
            <a:off x="7859075" y="3674012"/>
            <a:ext cx="2132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Review Recommendations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20EBF6B-FD40-4504-89FB-4332F6EC7F54}"/>
              </a:ext>
            </a:extLst>
          </p:cNvPr>
          <p:cNvSpPr/>
          <p:nvPr/>
        </p:nvSpPr>
        <p:spPr>
          <a:xfrm flipH="1" flipV="1">
            <a:off x="10704902" y="3940432"/>
            <a:ext cx="819809" cy="736805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4C07BDDE-F39A-44C9-8447-FB82DA835D08}"/>
              </a:ext>
            </a:extLst>
          </p:cNvPr>
          <p:cNvSpPr/>
          <p:nvPr/>
        </p:nvSpPr>
        <p:spPr>
          <a:xfrm rot="10800000">
            <a:off x="10927934" y="3740126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9CFE3A8-9151-4319-A882-DC75120BF7F9}"/>
              </a:ext>
            </a:extLst>
          </p:cNvPr>
          <p:cNvSpPr/>
          <p:nvPr/>
        </p:nvSpPr>
        <p:spPr>
          <a:xfrm>
            <a:off x="13526512" y="2770354"/>
            <a:ext cx="809592" cy="43183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SFDC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947BF45-005D-4FEB-A791-4E0844E7AD5A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35010" y="2986270"/>
            <a:ext cx="149150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F6A9FC5-5BBE-4AF6-8495-C23BC3D32B4D}"/>
              </a:ext>
            </a:extLst>
          </p:cNvPr>
          <p:cNvCxnSpPr>
            <a:cxnSpLocks/>
          </p:cNvCxnSpPr>
          <p:nvPr/>
        </p:nvCxnSpPr>
        <p:spPr bwMode="auto">
          <a:xfrm flipH="1">
            <a:off x="11361420" y="2986270"/>
            <a:ext cx="1045977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66666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95D4842-547E-476C-9CA7-38270C7C6168}"/>
              </a:ext>
            </a:extLst>
          </p:cNvPr>
          <p:cNvCxnSpPr>
            <a:cxnSpLocks/>
          </p:cNvCxnSpPr>
          <p:nvPr/>
        </p:nvCxnSpPr>
        <p:spPr bwMode="auto">
          <a:xfrm flipV="1">
            <a:off x="4907875" y="4686540"/>
            <a:ext cx="1739265" cy="278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3337A0E6-F7AF-41DC-B1C4-5AD050B037B6}"/>
              </a:ext>
            </a:extLst>
          </p:cNvPr>
          <p:cNvSpPr/>
          <p:nvPr/>
        </p:nvSpPr>
        <p:spPr>
          <a:xfrm flipH="1" flipV="1">
            <a:off x="11276921" y="5445066"/>
            <a:ext cx="2213480" cy="96503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06F68-CBDA-47F8-B5C1-736C89E0C3CA}"/>
              </a:ext>
            </a:extLst>
          </p:cNvPr>
          <p:cNvCxnSpPr>
            <a:cxnSpLocks/>
            <a:stCxn id="181" idx="2"/>
            <a:endCxn id="216" idx="0"/>
          </p:cNvCxnSpPr>
          <p:nvPr/>
        </p:nvCxnSpPr>
        <p:spPr bwMode="auto">
          <a:xfrm flipH="1">
            <a:off x="7507462" y="4824451"/>
            <a:ext cx="1" cy="2147230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859C7709-6910-4F73-AB84-F19CA05C296F}"/>
              </a:ext>
            </a:extLst>
          </p:cNvPr>
          <p:cNvCxnSpPr>
            <a:cxnSpLocks/>
            <a:stCxn id="209" idx="2"/>
            <a:endCxn id="218" idx="0"/>
          </p:cNvCxnSpPr>
          <p:nvPr/>
        </p:nvCxnSpPr>
        <p:spPr bwMode="auto">
          <a:xfrm>
            <a:off x="8207091" y="4824451"/>
            <a:ext cx="0" cy="965222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651F24-737E-426E-B634-856B46FE6B20}"/>
              </a:ext>
            </a:extLst>
          </p:cNvPr>
          <p:cNvCxnSpPr>
            <a:cxnSpLocks/>
            <a:stCxn id="110" idx="4"/>
            <a:endCxn id="144" idx="0"/>
          </p:cNvCxnSpPr>
          <p:nvPr/>
        </p:nvCxnSpPr>
        <p:spPr bwMode="auto">
          <a:xfrm flipH="1">
            <a:off x="2667622" y="6065495"/>
            <a:ext cx="882" cy="90618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2BAEF-9AD7-47CD-A0B5-DBB82D799B25}"/>
              </a:ext>
            </a:extLst>
          </p:cNvPr>
          <p:cNvCxnSpPr>
            <a:cxnSpLocks/>
            <a:stCxn id="104" idx="4"/>
            <a:endCxn id="143" idx="0"/>
          </p:cNvCxnSpPr>
          <p:nvPr/>
        </p:nvCxnSpPr>
        <p:spPr bwMode="auto">
          <a:xfrm flipH="1">
            <a:off x="2110431" y="6065495"/>
            <a:ext cx="882" cy="90618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F275782-801C-498C-846C-0A40476671CF}"/>
              </a:ext>
            </a:extLst>
          </p:cNvPr>
          <p:cNvSpPr/>
          <p:nvPr/>
        </p:nvSpPr>
        <p:spPr>
          <a:xfrm rot="18900000">
            <a:off x="10896364" y="666035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Concept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8F1544-8DE6-40B1-BB5A-1E9A1EA1BA1D}"/>
              </a:ext>
            </a:extLst>
          </p:cNvPr>
          <p:cNvSpPr/>
          <p:nvPr/>
        </p:nvSpPr>
        <p:spPr>
          <a:xfrm>
            <a:off x="163550" y="6893676"/>
            <a:ext cx="1549766" cy="43183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Trends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2ED7D9-BF24-4BDD-94D2-5D11DBDD6E33}"/>
              </a:ext>
            </a:extLst>
          </p:cNvPr>
          <p:cNvCxnSpPr>
            <a:cxnSpLocks/>
          </p:cNvCxnSpPr>
          <p:nvPr/>
        </p:nvCxnSpPr>
        <p:spPr bwMode="auto">
          <a:xfrm>
            <a:off x="1713316" y="7109592"/>
            <a:ext cx="1270638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AF4AFB-7A90-4DC0-948C-E4199A2BD00F}"/>
              </a:ext>
            </a:extLst>
          </p:cNvPr>
          <p:cNvSpPr/>
          <p:nvPr/>
        </p:nvSpPr>
        <p:spPr>
          <a:xfrm>
            <a:off x="1972520" y="697168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599C975-3EFC-4770-AD10-7A80C745683D}"/>
              </a:ext>
            </a:extLst>
          </p:cNvPr>
          <p:cNvSpPr/>
          <p:nvPr/>
        </p:nvSpPr>
        <p:spPr>
          <a:xfrm>
            <a:off x="2529711" y="697168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24670E0-6E5F-4CA7-8A80-9624382AD4AE}"/>
              </a:ext>
            </a:extLst>
          </p:cNvPr>
          <p:cNvSpPr/>
          <p:nvPr/>
        </p:nvSpPr>
        <p:spPr>
          <a:xfrm>
            <a:off x="7369551" y="697168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381BB00-4B4D-4BB8-B398-F1AADFD56333}"/>
              </a:ext>
            </a:extLst>
          </p:cNvPr>
          <p:cNvSpPr/>
          <p:nvPr/>
        </p:nvSpPr>
        <p:spPr>
          <a:xfrm>
            <a:off x="4003435" y="4470623"/>
            <a:ext cx="1436684" cy="43183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Roadmaps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A4069BE-36F8-43F8-A665-132489B1572A}"/>
              </a:ext>
            </a:extLst>
          </p:cNvPr>
          <p:cNvSpPr/>
          <p:nvPr/>
        </p:nvSpPr>
        <p:spPr>
          <a:xfrm rot="16200000">
            <a:off x="7369552" y="4548629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B3FE2A-650A-4AEE-B6CA-883E7C1385DF}"/>
              </a:ext>
            </a:extLst>
          </p:cNvPr>
          <p:cNvSpPr/>
          <p:nvPr/>
        </p:nvSpPr>
        <p:spPr>
          <a:xfrm>
            <a:off x="163550" y="5711668"/>
            <a:ext cx="1549766" cy="43183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Solutions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E7A85D-10A0-42C7-A2B5-5FF1C8AB6F9B}"/>
              </a:ext>
            </a:extLst>
          </p:cNvPr>
          <p:cNvCxnSpPr>
            <a:cxnSpLocks/>
          </p:cNvCxnSpPr>
          <p:nvPr/>
        </p:nvCxnSpPr>
        <p:spPr bwMode="auto">
          <a:xfrm>
            <a:off x="1713316" y="5912826"/>
            <a:ext cx="9563605" cy="29517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C866E171-7EE4-4765-9A02-60300CCAF3DE}"/>
              </a:ext>
            </a:extLst>
          </p:cNvPr>
          <p:cNvSpPr/>
          <p:nvPr/>
        </p:nvSpPr>
        <p:spPr>
          <a:xfrm>
            <a:off x="5802087" y="5807759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2A5695F-30CF-4E88-8315-A3062A714D06}"/>
              </a:ext>
            </a:extLst>
          </p:cNvPr>
          <p:cNvSpPr/>
          <p:nvPr/>
        </p:nvSpPr>
        <p:spPr>
          <a:xfrm>
            <a:off x="8069180" y="578967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D1131C-F5A5-48E7-B782-9131E045ACCE}"/>
              </a:ext>
            </a:extLst>
          </p:cNvPr>
          <p:cNvSpPr/>
          <p:nvPr/>
        </p:nvSpPr>
        <p:spPr>
          <a:xfrm rot="-2700000">
            <a:off x="12469359" y="6765374"/>
            <a:ext cx="7181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00" b="1" dirty="0"/>
              <a:t>Prototype</a:t>
            </a:r>
          </a:p>
        </p:txBody>
      </p:sp>
      <p:sp>
        <p:nvSpPr>
          <p:cNvPr id="304" name="Arrow: Chevron 303">
            <a:extLst>
              <a:ext uri="{FF2B5EF4-FFF2-40B4-BE49-F238E27FC236}">
                <a16:creationId xmlns:a16="http://schemas.microsoft.com/office/drawing/2014/main" id="{0200BCC9-074F-4A8E-9BB2-8EF383279965}"/>
              </a:ext>
            </a:extLst>
          </p:cNvPr>
          <p:cNvSpPr/>
          <p:nvPr/>
        </p:nvSpPr>
        <p:spPr>
          <a:xfrm>
            <a:off x="12248046" y="6257277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5" name="Arrow: Chevron 314">
            <a:extLst>
              <a:ext uri="{FF2B5EF4-FFF2-40B4-BE49-F238E27FC236}">
                <a16:creationId xmlns:a16="http://schemas.microsoft.com/office/drawing/2014/main" id="{16DDDEF2-24C2-4C51-AF59-F7AC599F7302}"/>
              </a:ext>
            </a:extLst>
          </p:cNvPr>
          <p:cNvSpPr/>
          <p:nvPr/>
        </p:nvSpPr>
        <p:spPr>
          <a:xfrm rot="16200000">
            <a:off x="13370281" y="577475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5C7DCE4-2E24-469F-B228-02C81C7B95FD}"/>
              </a:ext>
            </a:extLst>
          </p:cNvPr>
          <p:cNvSpPr/>
          <p:nvPr/>
        </p:nvSpPr>
        <p:spPr>
          <a:xfrm>
            <a:off x="11499016" y="6272192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8920A952-50F7-48E7-878A-FB5FAB790BB4}"/>
              </a:ext>
            </a:extLst>
          </p:cNvPr>
          <p:cNvSpPr/>
          <p:nvPr/>
        </p:nvSpPr>
        <p:spPr>
          <a:xfrm>
            <a:off x="13043922" y="628009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977A610-E701-4A63-9417-FD2B6A12B3DE}"/>
              </a:ext>
            </a:extLst>
          </p:cNvPr>
          <p:cNvCxnSpPr>
            <a:cxnSpLocks/>
          </p:cNvCxnSpPr>
          <p:nvPr/>
        </p:nvCxnSpPr>
        <p:spPr bwMode="auto">
          <a:xfrm flipH="1">
            <a:off x="10704902" y="6110086"/>
            <a:ext cx="5775" cy="867893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B31C7CB7-395F-48F3-BF81-B74057930FEF}"/>
              </a:ext>
            </a:extLst>
          </p:cNvPr>
          <p:cNvSpPr/>
          <p:nvPr/>
        </p:nvSpPr>
        <p:spPr>
          <a:xfrm>
            <a:off x="11585304" y="6358480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CA5CF07-223D-47A8-A67F-4D8EC56B7E32}"/>
              </a:ext>
            </a:extLst>
          </p:cNvPr>
          <p:cNvSpPr/>
          <p:nvPr/>
        </p:nvSpPr>
        <p:spPr>
          <a:xfrm>
            <a:off x="13130210" y="6366379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48CEA42-3630-4B37-929A-FE09DBFA9305}"/>
              </a:ext>
            </a:extLst>
          </p:cNvPr>
          <p:cNvSpPr/>
          <p:nvPr/>
        </p:nvSpPr>
        <p:spPr>
          <a:xfrm>
            <a:off x="4952417" y="6982179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CB8485-F9D6-48BE-960A-838E6BE1EEC9}"/>
              </a:ext>
            </a:extLst>
          </p:cNvPr>
          <p:cNvCxnSpPr>
            <a:cxnSpLocks/>
            <a:stCxn id="96" idx="2"/>
            <a:endCxn id="110" idx="0"/>
          </p:cNvCxnSpPr>
          <p:nvPr/>
        </p:nvCxnSpPr>
        <p:spPr bwMode="auto">
          <a:xfrm>
            <a:off x="2668210" y="2401397"/>
            <a:ext cx="294" cy="3388276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E48AE4-0A59-4A26-BB10-F519D6488CE0}"/>
              </a:ext>
            </a:extLst>
          </p:cNvPr>
          <p:cNvCxnSpPr>
            <a:cxnSpLocks/>
            <a:stCxn id="90" idx="2"/>
            <a:endCxn id="104" idx="0"/>
          </p:cNvCxnSpPr>
          <p:nvPr/>
        </p:nvCxnSpPr>
        <p:spPr bwMode="auto">
          <a:xfrm flipH="1">
            <a:off x="2111313" y="2401397"/>
            <a:ext cx="589" cy="3388276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561397-B137-488E-96F5-8E715DB2263F}"/>
              </a:ext>
            </a:extLst>
          </p:cNvPr>
          <p:cNvCxnSpPr>
            <a:cxnSpLocks/>
          </p:cNvCxnSpPr>
          <p:nvPr/>
        </p:nvCxnSpPr>
        <p:spPr>
          <a:xfrm flipH="1" flipV="1">
            <a:off x="5082398" y="1711246"/>
            <a:ext cx="15861" cy="1625856"/>
          </a:xfrm>
          <a:prstGeom prst="line">
            <a:avLst/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753BE50-CDE8-45D9-8607-6233A01FAE0A}"/>
              </a:ext>
            </a:extLst>
          </p:cNvPr>
          <p:cNvSpPr txBox="1"/>
          <p:nvPr/>
        </p:nvSpPr>
        <p:spPr>
          <a:xfrm rot="-2700000">
            <a:off x="1861486" y="1434089"/>
            <a:ext cx="1459054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200" b="1" u="sng" dirty="0"/>
              <a:t>DXC </a:t>
            </a:r>
            <a:r>
              <a:rPr lang="en-GB" sz="1200" b="1" u="sng" dirty="0">
                <a:hlinkClick r:id="rId3"/>
              </a:rPr>
              <a:t>Digital</a:t>
            </a:r>
            <a:r>
              <a:rPr lang="en-GB" sz="1200" b="1" u="sng" dirty="0"/>
              <a:t> Story</a:t>
            </a:r>
          </a:p>
        </p:txBody>
      </p:sp>
      <p:sp>
        <p:nvSpPr>
          <p:cNvPr id="93" name="TextBox 92">
            <a:hlinkClick r:id="rId4"/>
            <a:extLst>
              <a:ext uri="{FF2B5EF4-FFF2-40B4-BE49-F238E27FC236}">
                <a16:creationId xmlns:a16="http://schemas.microsoft.com/office/drawing/2014/main" id="{95977B7E-919C-4BF6-8EBF-36476299297D}"/>
              </a:ext>
            </a:extLst>
          </p:cNvPr>
          <p:cNvSpPr txBox="1"/>
          <p:nvPr/>
        </p:nvSpPr>
        <p:spPr>
          <a:xfrm rot="-2700000">
            <a:off x="2822236" y="1214206"/>
            <a:ext cx="21659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u="sng" dirty="0"/>
              <a:t>DXC Innovation Flight Plan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B4DC54-3416-4C06-841E-8441B98B5C1C}"/>
              </a:ext>
            </a:extLst>
          </p:cNvPr>
          <p:cNvSpPr txBox="1"/>
          <p:nvPr/>
        </p:nvSpPr>
        <p:spPr>
          <a:xfrm rot="-2700000">
            <a:off x="2329550" y="1222372"/>
            <a:ext cx="2039341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200" b="1" dirty="0"/>
              <a:t>DXC Industry Showcases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1D9D96-36AB-4C43-910E-F076F7CBE2ED}"/>
              </a:ext>
            </a:extLst>
          </p:cNvPr>
          <p:cNvSpPr/>
          <p:nvPr/>
        </p:nvSpPr>
        <p:spPr>
          <a:xfrm>
            <a:off x="163550" y="2047569"/>
            <a:ext cx="1549766" cy="43183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Playbooks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C9BCE0E-6060-49CF-B1CE-8DEFB069B7DD}"/>
              </a:ext>
            </a:extLst>
          </p:cNvPr>
          <p:cNvCxnSpPr>
            <a:cxnSpLocks/>
          </p:cNvCxnSpPr>
          <p:nvPr/>
        </p:nvCxnSpPr>
        <p:spPr bwMode="auto">
          <a:xfrm>
            <a:off x="1713316" y="2263485"/>
            <a:ext cx="2226415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06B971FE-B0D3-4FC5-9A4E-86F22FF91769}"/>
              </a:ext>
            </a:extLst>
          </p:cNvPr>
          <p:cNvSpPr/>
          <p:nvPr/>
        </p:nvSpPr>
        <p:spPr>
          <a:xfrm rot="16200000">
            <a:off x="1973991" y="2125575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306394A-E2C8-464E-8001-9765B5FC1101}"/>
              </a:ext>
            </a:extLst>
          </p:cNvPr>
          <p:cNvSpPr/>
          <p:nvPr/>
        </p:nvSpPr>
        <p:spPr>
          <a:xfrm rot="16200000">
            <a:off x="2530299" y="2125575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6D61C31-7265-45DA-AECD-2EB9E3A2AF2F}"/>
              </a:ext>
            </a:extLst>
          </p:cNvPr>
          <p:cNvGrpSpPr/>
          <p:nvPr/>
        </p:nvGrpSpPr>
        <p:grpSpPr>
          <a:xfrm>
            <a:off x="697926" y="1158413"/>
            <a:ext cx="481013" cy="823912"/>
            <a:chOff x="3833818" y="37354842"/>
            <a:chExt cx="481013" cy="823912"/>
          </a:xfrm>
          <a:solidFill>
            <a:schemeClr val="tx1"/>
          </a:solidFill>
        </p:grpSpPr>
        <p:sp>
          <p:nvSpPr>
            <p:cNvPr id="317" name="Oval 87">
              <a:extLst>
                <a:ext uri="{FF2B5EF4-FFF2-40B4-BE49-F238E27FC236}">
                  <a16:creationId xmlns:a16="http://schemas.microsoft.com/office/drawing/2014/main" id="{9A21C319-DAE5-4FE1-86F8-A5F883E90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8" y="37492954"/>
              <a:ext cx="138113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88">
              <a:extLst>
                <a:ext uri="{FF2B5EF4-FFF2-40B4-BE49-F238E27FC236}">
                  <a16:creationId xmlns:a16="http://schemas.microsoft.com/office/drawing/2014/main" id="{03833C2D-C39B-480B-AD1F-8E2FCE09D8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818" y="37354842"/>
              <a:ext cx="481013" cy="823912"/>
            </a:xfrm>
            <a:custGeom>
              <a:avLst/>
              <a:gdLst>
                <a:gd name="T0" fmla="*/ 633 w 672"/>
                <a:gd name="T1" fmla="*/ 494 h 1152"/>
                <a:gd name="T2" fmla="*/ 672 w 672"/>
                <a:gd name="T3" fmla="*/ 336 h 1152"/>
                <a:gd name="T4" fmla="*/ 336 w 672"/>
                <a:gd name="T5" fmla="*/ 0 h 1152"/>
                <a:gd name="T6" fmla="*/ 0 w 672"/>
                <a:gd name="T7" fmla="*/ 336 h 1152"/>
                <a:gd name="T8" fmla="*/ 39 w 672"/>
                <a:gd name="T9" fmla="*/ 494 h 1152"/>
                <a:gd name="T10" fmla="*/ 39 w 672"/>
                <a:gd name="T11" fmla="*/ 494 h 1152"/>
                <a:gd name="T12" fmla="*/ 336 w 672"/>
                <a:gd name="T13" fmla="*/ 1152 h 1152"/>
                <a:gd name="T14" fmla="*/ 633 w 672"/>
                <a:gd name="T15" fmla="*/ 494 h 1152"/>
                <a:gd name="T16" fmla="*/ 336 w 672"/>
                <a:gd name="T17" fmla="*/ 96 h 1152"/>
                <a:gd name="T18" fmla="*/ 576 w 672"/>
                <a:gd name="T19" fmla="*/ 336 h 1152"/>
                <a:gd name="T20" fmla="*/ 512 w 672"/>
                <a:gd name="T21" fmla="*/ 499 h 1152"/>
                <a:gd name="T22" fmla="*/ 336 w 672"/>
                <a:gd name="T23" fmla="*/ 384 h 1152"/>
                <a:gd name="T24" fmla="*/ 160 w 672"/>
                <a:gd name="T25" fmla="*/ 499 h 1152"/>
                <a:gd name="T26" fmla="*/ 96 w 672"/>
                <a:gd name="T27" fmla="*/ 336 h 1152"/>
                <a:gd name="T28" fmla="*/ 336 w 672"/>
                <a:gd name="T29" fmla="*/ 9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2" h="1152">
                  <a:moveTo>
                    <a:pt x="633" y="494"/>
                  </a:moveTo>
                  <a:cubicBezTo>
                    <a:pt x="658" y="447"/>
                    <a:pt x="672" y="393"/>
                    <a:pt x="672" y="336"/>
                  </a:cubicBezTo>
                  <a:cubicBezTo>
                    <a:pt x="672" y="150"/>
                    <a:pt x="522" y="0"/>
                    <a:pt x="336" y="0"/>
                  </a:cubicBezTo>
                  <a:cubicBezTo>
                    <a:pt x="150" y="0"/>
                    <a:pt x="0" y="150"/>
                    <a:pt x="0" y="336"/>
                  </a:cubicBezTo>
                  <a:cubicBezTo>
                    <a:pt x="0" y="393"/>
                    <a:pt x="14" y="447"/>
                    <a:pt x="39" y="494"/>
                  </a:cubicBezTo>
                  <a:cubicBezTo>
                    <a:pt x="39" y="494"/>
                    <a:pt x="39" y="494"/>
                    <a:pt x="39" y="494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633" y="494"/>
                    <a:pt x="633" y="494"/>
                    <a:pt x="633" y="494"/>
                  </a:cubicBezTo>
                  <a:close/>
                  <a:moveTo>
                    <a:pt x="336" y="96"/>
                  </a:moveTo>
                  <a:cubicBezTo>
                    <a:pt x="469" y="96"/>
                    <a:pt x="576" y="203"/>
                    <a:pt x="576" y="336"/>
                  </a:cubicBezTo>
                  <a:cubicBezTo>
                    <a:pt x="576" y="399"/>
                    <a:pt x="552" y="456"/>
                    <a:pt x="512" y="499"/>
                  </a:cubicBezTo>
                  <a:cubicBezTo>
                    <a:pt x="482" y="431"/>
                    <a:pt x="415" y="384"/>
                    <a:pt x="336" y="384"/>
                  </a:cubicBezTo>
                  <a:cubicBezTo>
                    <a:pt x="257" y="384"/>
                    <a:pt x="190" y="431"/>
                    <a:pt x="160" y="499"/>
                  </a:cubicBezTo>
                  <a:cubicBezTo>
                    <a:pt x="120" y="456"/>
                    <a:pt x="96" y="399"/>
                    <a:pt x="96" y="336"/>
                  </a:cubicBezTo>
                  <a:cubicBezTo>
                    <a:pt x="96" y="203"/>
                    <a:pt x="203" y="96"/>
                    <a:pt x="33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439CD837-B555-4F47-A88E-683AAE8A4759}"/>
              </a:ext>
            </a:extLst>
          </p:cNvPr>
          <p:cNvSpPr txBox="1"/>
          <p:nvPr/>
        </p:nvSpPr>
        <p:spPr>
          <a:xfrm>
            <a:off x="248179" y="707193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Start here</a:t>
            </a:r>
          </a:p>
        </p:txBody>
      </p:sp>
      <p:sp>
        <p:nvSpPr>
          <p:cNvPr id="118" name="TextBox 117">
            <a:hlinkClick r:id="rId5"/>
            <a:extLst>
              <a:ext uri="{FF2B5EF4-FFF2-40B4-BE49-F238E27FC236}">
                <a16:creationId xmlns:a16="http://schemas.microsoft.com/office/drawing/2014/main" id="{54D8FC5E-A413-430F-9020-CB7C87E964E0}"/>
              </a:ext>
            </a:extLst>
          </p:cNvPr>
          <p:cNvSpPr txBox="1"/>
          <p:nvPr/>
        </p:nvSpPr>
        <p:spPr>
          <a:xfrm rot="-2700000">
            <a:off x="2648344" y="3956630"/>
            <a:ext cx="14975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u="sng" dirty="0"/>
              <a:t>Create workspace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5798877-149D-4081-8436-2FAD40A7BB29}"/>
              </a:ext>
            </a:extLst>
          </p:cNvPr>
          <p:cNvSpPr txBox="1"/>
          <p:nvPr/>
        </p:nvSpPr>
        <p:spPr>
          <a:xfrm rot="18900000">
            <a:off x="2948588" y="4182618"/>
            <a:ext cx="19619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b="1" dirty="0"/>
              <a:t>Invite team members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A62A4B3-E63C-4D35-AB3F-0EBBA758F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320" y="3475013"/>
            <a:ext cx="6226532" cy="9821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B146F-2549-4636-A1C7-25DF46E56E15}"/>
              </a:ext>
            </a:extLst>
          </p:cNvPr>
          <p:cNvSpPr/>
          <p:nvPr/>
        </p:nvSpPr>
        <p:spPr>
          <a:xfrm>
            <a:off x="163550" y="3259096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/>
              <a:t>Workspaces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C55A4EE-97FB-491D-8C02-E12CA121900D}"/>
              </a:ext>
            </a:extLst>
          </p:cNvPr>
          <p:cNvCxnSpPr>
            <a:cxnSpLocks/>
          </p:cNvCxnSpPr>
          <p:nvPr/>
        </p:nvCxnSpPr>
        <p:spPr bwMode="auto">
          <a:xfrm>
            <a:off x="2826523" y="3475013"/>
            <a:ext cx="4488677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8FAB5A-B0D5-4A7B-B45A-1576462A30D2}"/>
              </a:ext>
            </a:extLst>
          </p:cNvPr>
          <p:cNvGrpSpPr/>
          <p:nvPr/>
        </p:nvGrpSpPr>
        <p:grpSpPr>
          <a:xfrm>
            <a:off x="3855662" y="3337101"/>
            <a:ext cx="275822" cy="275822"/>
            <a:chOff x="3855662" y="3430519"/>
            <a:chExt cx="275822" cy="2758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FC0DA8-D5D7-4A98-A988-186A43F6ED65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C16825D-B96F-44A6-9F64-F5E431E65827}"/>
              </a:ext>
            </a:extLst>
          </p:cNvPr>
          <p:cNvSpPr txBox="1"/>
          <p:nvPr/>
        </p:nvSpPr>
        <p:spPr>
          <a:xfrm rot="18900000">
            <a:off x="4796898" y="2502744"/>
            <a:ext cx="21659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dirty="0"/>
              <a:t>Analyse Client Information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89C69F9-2BE6-4184-BFCD-FBF7EF5B9ABC}"/>
              </a:ext>
            </a:extLst>
          </p:cNvPr>
          <p:cNvSpPr/>
          <p:nvPr/>
        </p:nvSpPr>
        <p:spPr>
          <a:xfrm rot="16200000">
            <a:off x="4952417" y="3337102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F938826-3EC2-4D17-A82D-3A20EDF30073}"/>
              </a:ext>
            </a:extLst>
          </p:cNvPr>
          <p:cNvSpPr txBox="1"/>
          <p:nvPr/>
        </p:nvSpPr>
        <p:spPr>
          <a:xfrm rot="18900000">
            <a:off x="5609954" y="2496597"/>
            <a:ext cx="216272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dirty="0"/>
              <a:t>Review Recommendations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5FFFA0-75CD-4EC1-B82A-17021487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383" y="96848"/>
            <a:ext cx="7627634" cy="49256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GB" dirty="0"/>
              <a:t>DXC Digital Explorer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EB3D6F9-72F0-4B99-9ABC-1C977E022392}"/>
              </a:ext>
            </a:extLst>
          </p:cNvPr>
          <p:cNvSpPr/>
          <p:nvPr/>
        </p:nvSpPr>
        <p:spPr>
          <a:xfrm rot="16200000">
            <a:off x="5802087" y="3337102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856B387-C9A5-42B9-A5C9-CC2E52A9ED9F}"/>
              </a:ext>
            </a:extLst>
          </p:cNvPr>
          <p:cNvSpPr/>
          <p:nvPr/>
        </p:nvSpPr>
        <p:spPr>
          <a:xfrm>
            <a:off x="13026132" y="5309117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05" name="Arrow: Chevron 304">
            <a:extLst>
              <a:ext uri="{FF2B5EF4-FFF2-40B4-BE49-F238E27FC236}">
                <a16:creationId xmlns:a16="http://schemas.microsoft.com/office/drawing/2014/main" id="{5D162C6C-6BAB-407B-A652-3CE89667E8EA}"/>
              </a:ext>
            </a:extLst>
          </p:cNvPr>
          <p:cNvSpPr/>
          <p:nvPr/>
        </p:nvSpPr>
        <p:spPr>
          <a:xfrm rot="10800000">
            <a:off x="12248046" y="5296081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377553E1-5314-4018-869A-F87B2BDE22FA}"/>
              </a:ext>
            </a:extLst>
          </p:cNvPr>
          <p:cNvSpPr/>
          <p:nvPr/>
        </p:nvSpPr>
        <p:spPr>
          <a:xfrm>
            <a:off x="11499016" y="531353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F7C407D4-669B-4AD6-B06D-255451FE5387}"/>
              </a:ext>
            </a:extLst>
          </p:cNvPr>
          <p:cNvSpPr/>
          <p:nvPr/>
        </p:nvSpPr>
        <p:spPr>
          <a:xfrm rot="16200000">
            <a:off x="8069180" y="4548629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A7C0AF5-9951-4E6D-A3EE-1B795065E0E5}"/>
              </a:ext>
            </a:extLst>
          </p:cNvPr>
          <p:cNvSpPr/>
          <p:nvPr/>
        </p:nvSpPr>
        <p:spPr>
          <a:xfrm>
            <a:off x="1973402" y="578967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688E02E-DE56-461F-85C0-4D6526DA4B15}"/>
              </a:ext>
            </a:extLst>
          </p:cNvPr>
          <p:cNvSpPr/>
          <p:nvPr/>
        </p:nvSpPr>
        <p:spPr>
          <a:xfrm>
            <a:off x="2530593" y="578967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32" name="Arrow: Chevron 131">
            <a:extLst>
              <a:ext uri="{FF2B5EF4-FFF2-40B4-BE49-F238E27FC236}">
                <a16:creationId xmlns:a16="http://schemas.microsoft.com/office/drawing/2014/main" id="{90387DAA-8902-4089-9C1E-2726AE56800B}"/>
              </a:ext>
            </a:extLst>
          </p:cNvPr>
          <p:cNvSpPr/>
          <p:nvPr/>
        </p:nvSpPr>
        <p:spPr>
          <a:xfrm rot="5400000">
            <a:off x="4970208" y="1572277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3" name="Arrow: Chevron 132">
            <a:extLst>
              <a:ext uri="{FF2B5EF4-FFF2-40B4-BE49-F238E27FC236}">
                <a16:creationId xmlns:a16="http://schemas.microsoft.com/office/drawing/2014/main" id="{1C5C0A82-F680-4697-80AB-8EA41538EAE1}"/>
              </a:ext>
            </a:extLst>
          </p:cNvPr>
          <p:cNvSpPr/>
          <p:nvPr/>
        </p:nvSpPr>
        <p:spPr>
          <a:xfrm rot="5400000">
            <a:off x="4970208" y="2588240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Arrow: Chevron 145">
            <a:extLst>
              <a:ext uri="{FF2B5EF4-FFF2-40B4-BE49-F238E27FC236}">
                <a16:creationId xmlns:a16="http://schemas.microsoft.com/office/drawing/2014/main" id="{2E4CB18C-166E-44E4-9847-BD6B0D6D2313}"/>
              </a:ext>
            </a:extLst>
          </p:cNvPr>
          <p:cNvSpPr/>
          <p:nvPr/>
        </p:nvSpPr>
        <p:spPr>
          <a:xfrm>
            <a:off x="11026878" y="4529387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6331B7A-64CE-4701-B836-B3B17E4A6CD7}"/>
              </a:ext>
            </a:extLst>
          </p:cNvPr>
          <p:cNvCxnSpPr>
            <a:cxnSpLocks/>
          </p:cNvCxnSpPr>
          <p:nvPr/>
        </p:nvCxnSpPr>
        <p:spPr>
          <a:xfrm flipH="1" flipV="1">
            <a:off x="8894027" y="4442733"/>
            <a:ext cx="1" cy="22484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081DD8E-3650-4E5D-A016-F29C44C9EA4D}"/>
              </a:ext>
            </a:extLst>
          </p:cNvPr>
          <p:cNvCxnSpPr>
            <a:cxnSpLocks/>
          </p:cNvCxnSpPr>
          <p:nvPr/>
        </p:nvCxnSpPr>
        <p:spPr>
          <a:xfrm flipH="1" flipV="1">
            <a:off x="4541951" y="3497670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7766245F-1153-4C6C-BFAF-F99CF6258622}"/>
              </a:ext>
            </a:extLst>
          </p:cNvPr>
          <p:cNvSpPr txBox="1"/>
          <p:nvPr/>
        </p:nvSpPr>
        <p:spPr>
          <a:xfrm rot="-2700000">
            <a:off x="8924662" y="5313035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Review and select ideas</a:t>
            </a:r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103AC4F7-783A-45EA-8B3B-F14C09605EB2}"/>
              </a:ext>
            </a:extLst>
          </p:cNvPr>
          <p:cNvSpPr/>
          <p:nvPr/>
        </p:nvSpPr>
        <p:spPr>
          <a:xfrm>
            <a:off x="3123598" y="2117769"/>
            <a:ext cx="275822" cy="1495152"/>
          </a:xfrm>
          <a:custGeom>
            <a:avLst/>
            <a:gdLst>
              <a:gd name="connsiteX0" fmla="*/ 137911 w 275822"/>
              <a:gd name="connsiteY0" fmla="*/ 0 h 1495152"/>
              <a:gd name="connsiteX1" fmla="*/ 275822 w 275822"/>
              <a:gd name="connsiteY1" fmla="*/ 137911 h 1495152"/>
              <a:gd name="connsiteX2" fmla="*/ 191592 w 275822"/>
              <a:gd name="connsiteY2" fmla="*/ 264984 h 1495152"/>
              <a:gd name="connsiteX3" fmla="*/ 189849 w 275822"/>
              <a:gd name="connsiteY3" fmla="*/ 265336 h 1495152"/>
              <a:gd name="connsiteX4" fmla="*/ 189849 w 275822"/>
              <a:gd name="connsiteY4" fmla="*/ 1229816 h 1495152"/>
              <a:gd name="connsiteX5" fmla="*/ 191592 w 275822"/>
              <a:gd name="connsiteY5" fmla="*/ 1230168 h 1495152"/>
              <a:gd name="connsiteX6" fmla="*/ 275822 w 275822"/>
              <a:gd name="connsiteY6" fmla="*/ 1357241 h 1495152"/>
              <a:gd name="connsiteX7" fmla="*/ 137911 w 275822"/>
              <a:gd name="connsiteY7" fmla="*/ 1495152 h 1495152"/>
              <a:gd name="connsiteX8" fmla="*/ 0 w 275822"/>
              <a:gd name="connsiteY8" fmla="*/ 1357241 h 1495152"/>
              <a:gd name="connsiteX9" fmla="*/ 84230 w 275822"/>
              <a:gd name="connsiteY9" fmla="*/ 1230168 h 1495152"/>
              <a:gd name="connsiteX10" fmla="*/ 85973 w 275822"/>
              <a:gd name="connsiteY10" fmla="*/ 1229816 h 1495152"/>
              <a:gd name="connsiteX11" fmla="*/ 85973 w 275822"/>
              <a:gd name="connsiteY11" fmla="*/ 265336 h 1495152"/>
              <a:gd name="connsiteX12" fmla="*/ 84230 w 275822"/>
              <a:gd name="connsiteY12" fmla="*/ 264984 h 1495152"/>
              <a:gd name="connsiteX13" fmla="*/ 0 w 275822"/>
              <a:gd name="connsiteY13" fmla="*/ 137911 h 1495152"/>
              <a:gd name="connsiteX14" fmla="*/ 137911 w 275822"/>
              <a:gd name="connsiteY14" fmla="*/ 0 h 149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822" h="1495152">
                <a:moveTo>
                  <a:pt x="137911" y="0"/>
                </a:moveTo>
                <a:cubicBezTo>
                  <a:pt x="214077" y="0"/>
                  <a:pt x="275822" y="61745"/>
                  <a:pt x="275822" y="137911"/>
                </a:cubicBezTo>
                <a:cubicBezTo>
                  <a:pt x="275822" y="195036"/>
                  <a:pt x="241091" y="244048"/>
                  <a:pt x="191592" y="264984"/>
                </a:cubicBezTo>
                <a:lnTo>
                  <a:pt x="189849" y="265336"/>
                </a:lnTo>
                <a:lnTo>
                  <a:pt x="189849" y="1229816"/>
                </a:lnTo>
                <a:lnTo>
                  <a:pt x="191592" y="1230168"/>
                </a:lnTo>
                <a:cubicBezTo>
                  <a:pt x="241091" y="1251104"/>
                  <a:pt x="275822" y="1300117"/>
                  <a:pt x="275822" y="1357241"/>
                </a:cubicBezTo>
                <a:cubicBezTo>
                  <a:pt x="275822" y="1433407"/>
                  <a:pt x="214077" y="1495152"/>
                  <a:pt x="137911" y="1495152"/>
                </a:cubicBezTo>
                <a:cubicBezTo>
                  <a:pt x="61745" y="1495152"/>
                  <a:pt x="0" y="1433407"/>
                  <a:pt x="0" y="1357241"/>
                </a:cubicBezTo>
                <a:cubicBezTo>
                  <a:pt x="0" y="1300117"/>
                  <a:pt x="34731" y="1251104"/>
                  <a:pt x="84230" y="1230168"/>
                </a:cubicBezTo>
                <a:lnTo>
                  <a:pt x="85973" y="1229816"/>
                </a:lnTo>
                <a:lnTo>
                  <a:pt x="85973" y="265336"/>
                </a:lnTo>
                <a:lnTo>
                  <a:pt x="84230" y="264984"/>
                </a:lnTo>
                <a:cubicBezTo>
                  <a:pt x="34731" y="244048"/>
                  <a:pt x="0" y="195036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AA0E739D-A15B-4BF8-A967-C5B6598D3239}"/>
              </a:ext>
            </a:extLst>
          </p:cNvPr>
          <p:cNvSpPr/>
          <p:nvPr/>
        </p:nvSpPr>
        <p:spPr>
          <a:xfrm rot="16200000">
            <a:off x="6090196" y="2724528"/>
            <a:ext cx="2675786" cy="1470263"/>
          </a:xfrm>
          <a:custGeom>
            <a:avLst/>
            <a:gdLst>
              <a:gd name="connsiteX0" fmla="*/ 2675786 w 2675786"/>
              <a:gd name="connsiteY0" fmla="*/ 1332352 h 1470263"/>
              <a:gd name="connsiteX1" fmla="*/ 2537875 w 2675786"/>
              <a:gd name="connsiteY1" fmla="*/ 1470263 h 1470263"/>
              <a:gd name="connsiteX2" fmla="*/ 2399964 w 2675786"/>
              <a:gd name="connsiteY2" fmla="*/ 1332352 h 1470263"/>
              <a:gd name="connsiteX3" fmla="*/ 2410792 w 2675786"/>
              <a:gd name="connsiteY3" fmla="*/ 1278719 h 1470263"/>
              <a:gd name="connsiteX4" fmla="*/ 1396137 w 2675786"/>
              <a:gd name="connsiteY4" fmla="*/ 264064 h 1470263"/>
              <a:gd name="connsiteX5" fmla="*/ 1386907 w 2675786"/>
              <a:gd name="connsiteY5" fmla="*/ 270287 h 1470263"/>
              <a:gd name="connsiteX6" fmla="*/ 1333226 w 2675786"/>
              <a:gd name="connsiteY6" fmla="*/ 281125 h 1470263"/>
              <a:gd name="connsiteX7" fmla="*/ 1206153 w 2675786"/>
              <a:gd name="connsiteY7" fmla="*/ 196895 h 1470263"/>
              <a:gd name="connsiteX8" fmla="*/ 1204603 w 2675786"/>
              <a:gd name="connsiteY8" fmla="*/ 189219 h 1470263"/>
              <a:gd name="connsiteX9" fmla="*/ 265464 w 2675786"/>
              <a:gd name="connsiteY9" fmla="*/ 189219 h 1470263"/>
              <a:gd name="connsiteX10" fmla="*/ 264985 w 2675786"/>
              <a:gd name="connsiteY10" fmla="*/ 191592 h 1470263"/>
              <a:gd name="connsiteX11" fmla="*/ 137911 w 2675786"/>
              <a:gd name="connsiteY11" fmla="*/ 275822 h 1470263"/>
              <a:gd name="connsiteX12" fmla="*/ 0 w 2675786"/>
              <a:gd name="connsiteY12" fmla="*/ 137911 h 1470263"/>
              <a:gd name="connsiteX13" fmla="*/ 137911 w 2675786"/>
              <a:gd name="connsiteY13" fmla="*/ 0 h 1470263"/>
              <a:gd name="connsiteX14" fmla="*/ 264985 w 2675786"/>
              <a:gd name="connsiteY14" fmla="*/ 84230 h 1470263"/>
              <a:gd name="connsiteX15" fmla="*/ 265209 w 2675786"/>
              <a:gd name="connsiteY15" fmla="*/ 85343 h 1470263"/>
              <a:gd name="connsiteX16" fmla="*/ 1208978 w 2675786"/>
              <a:gd name="connsiteY16" fmla="*/ 85343 h 1470263"/>
              <a:gd name="connsiteX17" fmla="*/ 1235708 w 2675786"/>
              <a:gd name="connsiteY17" fmla="*/ 45696 h 1470263"/>
              <a:gd name="connsiteX18" fmla="*/ 1333226 w 2675786"/>
              <a:gd name="connsiteY18" fmla="*/ 5303 h 1470263"/>
              <a:gd name="connsiteX19" fmla="*/ 1471137 w 2675786"/>
              <a:gd name="connsiteY19" fmla="*/ 143214 h 1470263"/>
              <a:gd name="connsiteX20" fmla="*/ 1462915 w 2675786"/>
              <a:gd name="connsiteY20" fmla="*/ 183939 h 1470263"/>
              <a:gd name="connsiteX21" fmla="*/ 2484244 w 2675786"/>
              <a:gd name="connsiteY21" fmla="*/ 1205269 h 1470263"/>
              <a:gd name="connsiteX22" fmla="*/ 2537875 w 2675786"/>
              <a:gd name="connsiteY22" fmla="*/ 1194441 h 1470263"/>
              <a:gd name="connsiteX23" fmla="*/ 2675786 w 2675786"/>
              <a:gd name="connsiteY23" fmla="*/ 1332352 h 147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75786" h="1470263">
                <a:moveTo>
                  <a:pt x="2675786" y="1332352"/>
                </a:moveTo>
                <a:cubicBezTo>
                  <a:pt x="2675786" y="1408518"/>
                  <a:pt x="2614041" y="1470263"/>
                  <a:pt x="2537875" y="1470263"/>
                </a:cubicBezTo>
                <a:cubicBezTo>
                  <a:pt x="2461709" y="1470263"/>
                  <a:pt x="2399964" y="1408518"/>
                  <a:pt x="2399964" y="1332352"/>
                </a:cubicBezTo>
                <a:lnTo>
                  <a:pt x="2410792" y="1278719"/>
                </a:lnTo>
                <a:lnTo>
                  <a:pt x="1396137" y="264064"/>
                </a:lnTo>
                <a:lnTo>
                  <a:pt x="1386907" y="270287"/>
                </a:lnTo>
                <a:cubicBezTo>
                  <a:pt x="1370408" y="277266"/>
                  <a:pt x="1352267" y="281125"/>
                  <a:pt x="1333226" y="281125"/>
                </a:cubicBezTo>
                <a:cubicBezTo>
                  <a:pt x="1276101" y="281125"/>
                  <a:pt x="1227089" y="246393"/>
                  <a:pt x="1206153" y="196895"/>
                </a:cubicBezTo>
                <a:lnTo>
                  <a:pt x="1204603" y="189219"/>
                </a:lnTo>
                <a:lnTo>
                  <a:pt x="265464" y="189219"/>
                </a:lnTo>
                <a:lnTo>
                  <a:pt x="264985" y="191592"/>
                </a:lnTo>
                <a:cubicBezTo>
                  <a:pt x="244048" y="241090"/>
                  <a:pt x="195036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ubicBezTo>
                  <a:pt x="195036" y="0"/>
                  <a:pt x="244048" y="34731"/>
                  <a:pt x="264985" y="84230"/>
                </a:cubicBezTo>
                <a:lnTo>
                  <a:pt x="265209" y="85343"/>
                </a:lnTo>
                <a:lnTo>
                  <a:pt x="1208978" y="85343"/>
                </a:lnTo>
                <a:lnTo>
                  <a:pt x="1235708" y="45696"/>
                </a:lnTo>
                <a:cubicBezTo>
                  <a:pt x="1260665" y="20739"/>
                  <a:pt x="1295143" y="5303"/>
                  <a:pt x="1333226" y="5303"/>
                </a:cubicBezTo>
                <a:cubicBezTo>
                  <a:pt x="1409392" y="5303"/>
                  <a:pt x="1471137" y="67048"/>
                  <a:pt x="1471137" y="143214"/>
                </a:cubicBezTo>
                <a:lnTo>
                  <a:pt x="1462915" y="183939"/>
                </a:lnTo>
                <a:lnTo>
                  <a:pt x="2484244" y="1205269"/>
                </a:lnTo>
                <a:lnTo>
                  <a:pt x="2537875" y="1194441"/>
                </a:lnTo>
                <a:cubicBezTo>
                  <a:pt x="2614041" y="1194441"/>
                  <a:pt x="2675786" y="1256186"/>
                  <a:pt x="2675786" y="1332352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AC0C043C-A3D5-40D2-AEFC-46B00BCDFD57}"/>
              </a:ext>
            </a:extLst>
          </p:cNvPr>
          <p:cNvSpPr/>
          <p:nvPr/>
        </p:nvSpPr>
        <p:spPr>
          <a:xfrm rot="16200000">
            <a:off x="9231668" y="2151578"/>
            <a:ext cx="2702020" cy="2656783"/>
          </a:xfrm>
          <a:custGeom>
            <a:avLst/>
            <a:gdLst>
              <a:gd name="connsiteX0" fmla="*/ 2702020 w 2702020"/>
              <a:gd name="connsiteY0" fmla="*/ 2518872 h 2656783"/>
              <a:gd name="connsiteX1" fmla="*/ 2564109 w 2702020"/>
              <a:gd name="connsiteY1" fmla="*/ 2656783 h 2656783"/>
              <a:gd name="connsiteX2" fmla="*/ 2426198 w 2702020"/>
              <a:gd name="connsiteY2" fmla="*/ 2518872 h 2656783"/>
              <a:gd name="connsiteX3" fmla="*/ 2431707 w 2702020"/>
              <a:gd name="connsiteY3" fmla="*/ 2491586 h 2656783"/>
              <a:gd name="connsiteX4" fmla="*/ 199663 w 2702020"/>
              <a:gd name="connsiteY4" fmla="*/ 259543 h 2656783"/>
              <a:gd name="connsiteX5" fmla="*/ 191592 w 2702020"/>
              <a:gd name="connsiteY5" fmla="*/ 264984 h 2656783"/>
              <a:gd name="connsiteX6" fmla="*/ 137911 w 2702020"/>
              <a:gd name="connsiteY6" fmla="*/ 275822 h 2656783"/>
              <a:gd name="connsiteX7" fmla="*/ 0 w 2702020"/>
              <a:gd name="connsiteY7" fmla="*/ 137911 h 2656783"/>
              <a:gd name="connsiteX8" fmla="*/ 137911 w 2702020"/>
              <a:gd name="connsiteY8" fmla="*/ 0 h 2656783"/>
              <a:gd name="connsiteX9" fmla="*/ 275822 w 2702020"/>
              <a:gd name="connsiteY9" fmla="*/ 137911 h 2656783"/>
              <a:gd name="connsiteX10" fmla="*/ 268254 w 2702020"/>
              <a:gd name="connsiteY10" fmla="*/ 175398 h 2656783"/>
              <a:gd name="connsiteX11" fmla="*/ 2495034 w 2702020"/>
              <a:gd name="connsiteY11" fmla="*/ 2402178 h 2656783"/>
              <a:gd name="connsiteX12" fmla="*/ 2510428 w 2702020"/>
              <a:gd name="connsiteY12" fmla="*/ 2391799 h 2656783"/>
              <a:gd name="connsiteX13" fmla="*/ 2564109 w 2702020"/>
              <a:gd name="connsiteY13" fmla="*/ 2380961 h 2656783"/>
              <a:gd name="connsiteX14" fmla="*/ 2702020 w 2702020"/>
              <a:gd name="connsiteY14" fmla="*/ 2518872 h 265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2020" h="2656783">
                <a:moveTo>
                  <a:pt x="2702020" y="2518872"/>
                </a:moveTo>
                <a:cubicBezTo>
                  <a:pt x="2702020" y="2595038"/>
                  <a:pt x="2640275" y="2656783"/>
                  <a:pt x="2564109" y="2656783"/>
                </a:cubicBezTo>
                <a:cubicBezTo>
                  <a:pt x="2487943" y="2656783"/>
                  <a:pt x="2426198" y="2595038"/>
                  <a:pt x="2426198" y="2518872"/>
                </a:cubicBezTo>
                <a:lnTo>
                  <a:pt x="2431707" y="2491586"/>
                </a:lnTo>
                <a:lnTo>
                  <a:pt x="199663" y="259543"/>
                </a:lnTo>
                <a:lnTo>
                  <a:pt x="191592" y="264984"/>
                </a:lnTo>
                <a:cubicBezTo>
                  <a:pt x="175093" y="271963"/>
                  <a:pt x="156953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ubicBezTo>
                  <a:pt x="214077" y="0"/>
                  <a:pt x="275822" y="61745"/>
                  <a:pt x="275822" y="137911"/>
                </a:cubicBezTo>
                <a:lnTo>
                  <a:pt x="268254" y="175398"/>
                </a:lnTo>
                <a:lnTo>
                  <a:pt x="2495034" y="2402178"/>
                </a:lnTo>
                <a:lnTo>
                  <a:pt x="2510428" y="2391799"/>
                </a:lnTo>
                <a:cubicBezTo>
                  <a:pt x="2526927" y="2384820"/>
                  <a:pt x="2545067" y="2380961"/>
                  <a:pt x="2564109" y="2380961"/>
                </a:cubicBezTo>
                <a:cubicBezTo>
                  <a:pt x="2640275" y="2380961"/>
                  <a:pt x="2702020" y="2442706"/>
                  <a:pt x="2702020" y="2518872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C3A06F-FC26-4216-B03D-2CC6D51DA8A6}"/>
              </a:ext>
            </a:extLst>
          </p:cNvPr>
          <p:cNvGrpSpPr/>
          <p:nvPr/>
        </p:nvGrpSpPr>
        <p:grpSpPr>
          <a:xfrm>
            <a:off x="5456118" y="7508186"/>
            <a:ext cx="3718165" cy="566533"/>
            <a:chOff x="4853284" y="7386012"/>
            <a:chExt cx="4520002" cy="68870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68DF480-1AE3-4017-AA1C-77FB61519E7E}"/>
                </a:ext>
              </a:extLst>
            </p:cNvPr>
            <p:cNvGrpSpPr/>
            <p:nvPr/>
          </p:nvGrpSpPr>
          <p:grpSpPr>
            <a:xfrm>
              <a:off x="4853284" y="7627672"/>
              <a:ext cx="944302" cy="205388"/>
              <a:chOff x="11556850" y="641113"/>
              <a:chExt cx="1268133" cy="27582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1BE8C2F-0C47-404C-BF7B-7BD6E0688B96}"/>
                  </a:ext>
                </a:extLst>
              </p:cNvPr>
              <p:cNvSpPr/>
              <p:nvPr/>
            </p:nvSpPr>
            <p:spPr>
              <a:xfrm rot="16200000">
                <a:off x="11556850" y="641113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1576E018-A56C-4DBC-A936-721F7D61DE1C}"/>
                  </a:ext>
                </a:extLst>
              </p:cNvPr>
              <p:cNvSpPr txBox="1"/>
              <p:nvPr/>
            </p:nvSpPr>
            <p:spPr>
              <a:xfrm>
                <a:off x="11858052" y="663609"/>
                <a:ext cx="966931" cy="2308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Action Station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9B7066A-934F-4215-B1A8-8FD3FD0326BB}"/>
                </a:ext>
              </a:extLst>
            </p:cNvPr>
            <p:cNvGrpSpPr/>
            <p:nvPr/>
          </p:nvGrpSpPr>
          <p:grpSpPr>
            <a:xfrm>
              <a:off x="7991676" y="7614950"/>
              <a:ext cx="1381610" cy="230832"/>
              <a:chOff x="11643137" y="1929719"/>
              <a:chExt cx="1855408" cy="30999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7" y="2033091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862CACF-ACA5-4F52-8629-2FF9280B548D}"/>
                  </a:ext>
                </a:extLst>
              </p:cNvPr>
              <p:cNvSpPr txBox="1"/>
              <p:nvPr/>
            </p:nvSpPr>
            <p:spPr>
              <a:xfrm>
                <a:off x="11864196" y="1929719"/>
                <a:ext cx="1634349" cy="30999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Achievement point</a:t>
                </a: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6661462" y="7644423"/>
              <a:ext cx="796410" cy="17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sz="900" dirty="0"/>
                <a:t>Transfer Station</a:t>
              </a: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013E4E-7806-4BB6-98EA-2F012C0F1F09}"/>
                </a:ext>
              </a:extLst>
            </p:cNvPr>
            <p:cNvSpPr/>
            <p:nvPr/>
          </p:nvSpPr>
          <p:spPr>
            <a:xfrm>
              <a:off x="6410304" y="7386012"/>
              <a:ext cx="282653" cy="688708"/>
            </a:xfrm>
            <a:custGeom>
              <a:avLst/>
              <a:gdLst>
                <a:gd name="connsiteX0" fmla="*/ 144742 w 282653"/>
                <a:gd name="connsiteY0" fmla="*/ 0 h 688708"/>
                <a:gd name="connsiteX1" fmla="*/ 282653 w 282653"/>
                <a:gd name="connsiteY1" fmla="*/ 137911 h 688708"/>
                <a:gd name="connsiteX2" fmla="*/ 198423 w 282653"/>
                <a:gd name="connsiteY2" fmla="*/ 264985 h 688708"/>
                <a:gd name="connsiteX3" fmla="*/ 195107 w 282653"/>
                <a:gd name="connsiteY3" fmla="*/ 265654 h 688708"/>
                <a:gd name="connsiteX4" fmla="*/ 195107 w 282653"/>
                <a:gd name="connsiteY4" fmla="*/ 426094 h 688708"/>
                <a:gd name="connsiteX5" fmla="*/ 235429 w 282653"/>
                <a:gd name="connsiteY5" fmla="*/ 453280 h 688708"/>
                <a:gd name="connsiteX6" fmla="*/ 275822 w 282653"/>
                <a:gd name="connsiteY6" fmla="*/ 550797 h 688708"/>
                <a:gd name="connsiteX7" fmla="*/ 137911 w 282653"/>
                <a:gd name="connsiteY7" fmla="*/ 688708 h 688708"/>
                <a:gd name="connsiteX8" fmla="*/ 0 w 282653"/>
                <a:gd name="connsiteY8" fmla="*/ 550797 h 688708"/>
                <a:gd name="connsiteX9" fmla="*/ 40393 w 282653"/>
                <a:gd name="connsiteY9" fmla="*/ 453280 h 688708"/>
                <a:gd name="connsiteX10" fmla="*/ 81155 w 282653"/>
                <a:gd name="connsiteY10" fmla="*/ 425797 h 688708"/>
                <a:gd name="connsiteX11" fmla="*/ 81155 w 282653"/>
                <a:gd name="connsiteY11" fmla="*/ 258306 h 688708"/>
                <a:gd name="connsiteX12" fmla="*/ 47224 w 282653"/>
                <a:gd name="connsiteY12" fmla="*/ 235429 h 688708"/>
                <a:gd name="connsiteX13" fmla="*/ 6831 w 282653"/>
                <a:gd name="connsiteY13" fmla="*/ 137911 h 688708"/>
                <a:gd name="connsiteX14" fmla="*/ 144742 w 282653"/>
                <a:gd name="connsiteY14" fmla="*/ 0 h 68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653" h="688708">
                  <a:moveTo>
                    <a:pt x="144742" y="0"/>
                  </a:moveTo>
                  <a:cubicBezTo>
                    <a:pt x="220908" y="0"/>
                    <a:pt x="282653" y="61745"/>
                    <a:pt x="282653" y="137911"/>
                  </a:cubicBezTo>
                  <a:cubicBezTo>
                    <a:pt x="282653" y="195036"/>
                    <a:pt x="247922" y="244048"/>
                    <a:pt x="198423" y="264985"/>
                  </a:cubicBezTo>
                  <a:lnTo>
                    <a:pt x="195107" y="265654"/>
                  </a:lnTo>
                  <a:lnTo>
                    <a:pt x="195107" y="426094"/>
                  </a:lnTo>
                  <a:lnTo>
                    <a:pt x="235429" y="453280"/>
                  </a:lnTo>
                  <a:cubicBezTo>
                    <a:pt x="260386" y="478237"/>
                    <a:pt x="275822" y="512714"/>
                    <a:pt x="275822" y="550797"/>
                  </a:cubicBezTo>
                  <a:cubicBezTo>
                    <a:pt x="275822" y="626963"/>
                    <a:pt x="214077" y="688708"/>
                    <a:pt x="137911" y="688708"/>
                  </a:cubicBezTo>
                  <a:cubicBezTo>
                    <a:pt x="61745" y="688708"/>
                    <a:pt x="0" y="626963"/>
                    <a:pt x="0" y="550797"/>
                  </a:cubicBezTo>
                  <a:cubicBezTo>
                    <a:pt x="0" y="512714"/>
                    <a:pt x="15436" y="478237"/>
                    <a:pt x="40393" y="453280"/>
                  </a:cubicBezTo>
                  <a:lnTo>
                    <a:pt x="81155" y="425797"/>
                  </a:lnTo>
                  <a:lnTo>
                    <a:pt x="81155" y="258306"/>
                  </a:lnTo>
                  <a:lnTo>
                    <a:pt x="47224" y="235429"/>
                  </a:lnTo>
                  <a:cubicBezTo>
                    <a:pt x="22267" y="210472"/>
                    <a:pt x="6831" y="175994"/>
                    <a:pt x="6831" y="137911"/>
                  </a:cubicBezTo>
                  <a:cubicBezTo>
                    <a:pt x="6831" y="61745"/>
                    <a:pt x="68576" y="0"/>
                    <a:pt x="14474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E01BADC5-BBE2-4143-95F0-BBE294792F3C}"/>
              </a:ext>
            </a:extLst>
          </p:cNvPr>
          <p:cNvSpPr txBox="1"/>
          <p:nvPr/>
        </p:nvSpPr>
        <p:spPr>
          <a:xfrm rot="-2700000">
            <a:off x="9492416" y="3367455"/>
            <a:ext cx="1627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900" b="1" i="1"/>
            </a:lvl1pPr>
          </a:lstStyle>
          <a:p>
            <a:r>
              <a:rPr lang="en-GB" dirty="0"/>
              <a:t>Create summary playbook</a:t>
            </a:r>
          </a:p>
        </p:txBody>
      </p:sp>
      <p:sp>
        <p:nvSpPr>
          <p:cNvPr id="312" name="Freeform: Shape 311">
            <a:extLst>
              <a:ext uri="{FF2B5EF4-FFF2-40B4-BE49-F238E27FC236}">
                <a16:creationId xmlns:a16="http://schemas.microsoft.com/office/drawing/2014/main" id="{2969905B-4E08-44BD-8D8A-A3006DB32C14}"/>
              </a:ext>
            </a:extLst>
          </p:cNvPr>
          <p:cNvSpPr/>
          <p:nvPr/>
        </p:nvSpPr>
        <p:spPr>
          <a:xfrm>
            <a:off x="10563395" y="2848359"/>
            <a:ext cx="1931941" cy="4405442"/>
          </a:xfrm>
          <a:custGeom>
            <a:avLst/>
            <a:gdLst>
              <a:gd name="connsiteX0" fmla="*/ 1794030 w 1931941"/>
              <a:gd name="connsiteY0" fmla="*/ 0 h 4405442"/>
              <a:gd name="connsiteX1" fmla="*/ 1931941 w 1931941"/>
              <a:gd name="connsiteY1" fmla="*/ 137911 h 4405442"/>
              <a:gd name="connsiteX2" fmla="*/ 1794030 w 1931941"/>
              <a:gd name="connsiteY2" fmla="*/ 275822 h 4405442"/>
              <a:gd name="connsiteX3" fmla="*/ 1752817 w 1931941"/>
              <a:gd name="connsiteY3" fmla="*/ 267501 h 4405442"/>
              <a:gd name="connsiteX4" fmla="*/ 256985 w 1931941"/>
              <a:gd name="connsiteY4" fmla="*/ 1763333 h 4405442"/>
              <a:gd name="connsiteX5" fmla="*/ 264984 w 1931941"/>
              <a:gd name="connsiteY5" fmla="*/ 1775197 h 4405442"/>
              <a:gd name="connsiteX6" fmla="*/ 275822 w 1931941"/>
              <a:gd name="connsiteY6" fmla="*/ 1828878 h 4405442"/>
              <a:gd name="connsiteX7" fmla="*/ 191592 w 1931941"/>
              <a:gd name="connsiteY7" fmla="*/ 1955951 h 4405442"/>
              <a:gd name="connsiteX8" fmla="*/ 190680 w 1931941"/>
              <a:gd name="connsiteY8" fmla="*/ 1956135 h 4405442"/>
              <a:gd name="connsiteX9" fmla="*/ 190680 w 1931941"/>
              <a:gd name="connsiteY9" fmla="*/ 4138965 h 4405442"/>
              <a:gd name="connsiteX10" fmla="*/ 198075 w 1931941"/>
              <a:gd name="connsiteY10" fmla="*/ 4140458 h 4405442"/>
              <a:gd name="connsiteX11" fmla="*/ 282305 w 1931941"/>
              <a:gd name="connsiteY11" fmla="*/ 4267531 h 4405442"/>
              <a:gd name="connsiteX12" fmla="*/ 144394 w 1931941"/>
              <a:gd name="connsiteY12" fmla="*/ 4405442 h 4405442"/>
              <a:gd name="connsiteX13" fmla="*/ 6483 w 1931941"/>
              <a:gd name="connsiteY13" fmla="*/ 4267531 h 4405442"/>
              <a:gd name="connsiteX14" fmla="*/ 90713 w 1931941"/>
              <a:gd name="connsiteY14" fmla="*/ 4140458 h 4405442"/>
              <a:gd name="connsiteX15" fmla="*/ 92333 w 1931941"/>
              <a:gd name="connsiteY15" fmla="*/ 4140131 h 4405442"/>
              <a:gd name="connsiteX16" fmla="*/ 92333 w 1931941"/>
              <a:gd name="connsiteY16" fmla="*/ 1957587 h 4405442"/>
              <a:gd name="connsiteX17" fmla="*/ 84230 w 1931941"/>
              <a:gd name="connsiteY17" fmla="*/ 1955951 h 4405442"/>
              <a:gd name="connsiteX18" fmla="*/ 0 w 1931941"/>
              <a:gd name="connsiteY18" fmla="*/ 1828878 h 4405442"/>
              <a:gd name="connsiteX19" fmla="*/ 137911 w 1931941"/>
              <a:gd name="connsiteY19" fmla="*/ 1690967 h 4405442"/>
              <a:gd name="connsiteX20" fmla="*/ 181472 w 1931941"/>
              <a:gd name="connsiteY20" fmla="*/ 1699761 h 4405442"/>
              <a:gd name="connsiteX21" fmla="*/ 1676092 w 1931941"/>
              <a:gd name="connsiteY21" fmla="*/ 205142 h 4405442"/>
              <a:gd name="connsiteX22" fmla="*/ 1666957 w 1931941"/>
              <a:gd name="connsiteY22" fmla="*/ 191592 h 4405442"/>
              <a:gd name="connsiteX23" fmla="*/ 1656119 w 1931941"/>
              <a:gd name="connsiteY23" fmla="*/ 137911 h 4405442"/>
              <a:gd name="connsiteX24" fmla="*/ 1794030 w 1931941"/>
              <a:gd name="connsiteY24" fmla="*/ 0 h 440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931941" h="4405442">
                <a:moveTo>
                  <a:pt x="1794030" y="0"/>
                </a:moveTo>
                <a:cubicBezTo>
                  <a:pt x="1870196" y="0"/>
                  <a:pt x="1931941" y="61745"/>
                  <a:pt x="1931941" y="137911"/>
                </a:cubicBezTo>
                <a:cubicBezTo>
                  <a:pt x="1931941" y="214077"/>
                  <a:pt x="1870196" y="275822"/>
                  <a:pt x="1794030" y="275822"/>
                </a:cubicBezTo>
                <a:lnTo>
                  <a:pt x="1752817" y="267501"/>
                </a:lnTo>
                <a:lnTo>
                  <a:pt x="256985" y="1763333"/>
                </a:lnTo>
                <a:lnTo>
                  <a:pt x="264984" y="1775197"/>
                </a:lnTo>
                <a:cubicBezTo>
                  <a:pt x="271963" y="1791696"/>
                  <a:pt x="275822" y="1809836"/>
                  <a:pt x="275822" y="1828878"/>
                </a:cubicBezTo>
                <a:cubicBezTo>
                  <a:pt x="275822" y="1886002"/>
                  <a:pt x="241090" y="1935015"/>
                  <a:pt x="191592" y="1955951"/>
                </a:cubicBezTo>
                <a:lnTo>
                  <a:pt x="190680" y="1956135"/>
                </a:lnTo>
                <a:lnTo>
                  <a:pt x="190680" y="4138965"/>
                </a:lnTo>
                <a:lnTo>
                  <a:pt x="198075" y="4140458"/>
                </a:lnTo>
                <a:cubicBezTo>
                  <a:pt x="247573" y="4161394"/>
                  <a:pt x="282305" y="4210407"/>
                  <a:pt x="282305" y="4267531"/>
                </a:cubicBezTo>
                <a:cubicBezTo>
                  <a:pt x="282305" y="4343697"/>
                  <a:pt x="220560" y="4405442"/>
                  <a:pt x="144394" y="4405442"/>
                </a:cubicBezTo>
                <a:cubicBezTo>
                  <a:pt x="68228" y="4405442"/>
                  <a:pt x="6483" y="4343697"/>
                  <a:pt x="6483" y="4267531"/>
                </a:cubicBezTo>
                <a:cubicBezTo>
                  <a:pt x="6483" y="4210407"/>
                  <a:pt x="41215" y="4161394"/>
                  <a:pt x="90713" y="4140458"/>
                </a:cubicBezTo>
                <a:lnTo>
                  <a:pt x="92333" y="4140131"/>
                </a:lnTo>
                <a:lnTo>
                  <a:pt x="92333" y="1957587"/>
                </a:lnTo>
                <a:lnTo>
                  <a:pt x="84230" y="1955951"/>
                </a:lnTo>
                <a:cubicBezTo>
                  <a:pt x="34732" y="1935015"/>
                  <a:pt x="0" y="1886002"/>
                  <a:pt x="0" y="1828878"/>
                </a:cubicBezTo>
                <a:cubicBezTo>
                  <a:pt x="0" y="1752712"/>
                  <a:pt x="61745" y="1690967"/>
                  <a:pt x="137911" y="1690967"/>
                </a:cubicBezTo>
                <a:lnTo>
                  <a:pt x="181472" y="1699761"/>
                </a:lnTo>
                <a:lnTo>
                  <a:pt x="1676092" y="205142"/>
                </a:lnTo>
                <a:lnTo>
                  <a:pt x="1666957" y="191592"/>
                </a:lnTo>
                <a:cubicBezTo>
                  <a:pt x="1659978" y="175093"/>
                  <a:pt x="1656119" y="156952"/>
                  <a:pt x="1656119" y="137911"/>
                </a:cubicBezTo>
                <a:cubicBezTo>
                  <a:pt x="1656119" y="61745"/>
                  <a:pt x="1717864" y="0"/>
                  <a:pt x="1794030" y="0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DFA1924-E5D5-48B8-AD04-F4DD083520CC}"/>
              </a:ext>
            </a:extLst>
          </p:cNvPr>
          <p:cNvGrpSpPr/>
          <p:nvPr/>
        </p:nvGrpSpPr>
        <p:grpSpPr>
          <a:xfrm>
            <a:off x="11404389" y="3159003"/>
            <a:ext cx="1097358" cy="512078"/>
            <a:chOff x="9480346" y="3616435"/>
            <a:chExt cx="1924492" cy="89805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FD0AED4-6AA1-4822-A9DA-7EEB71666E1F}"/>
                </a:ext>
              </a:extLst>
            </p:cNvPr>
            <p:cNvGrpSpPr/>
            <p:nvPr/>
          </p:nvGrpSpPr>
          <p:grpSpPr>
            <a:xfrm>
              <a:off x="9480346" y="3616435"/>
              <a:ext cx="1924492" cy="612695"/>
              <a:chOff x="9475224" y="3616435"/>
              <a:chExt cx="1924492" cy="612695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6F8CFF3-906A-47CF-8BE7-3D8CACF9AE3B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85" name="Arc 184">
                  <a:extLst>
                    <a:ext uri="{FF2B5EF4-FFF2-40B4-BE49-F238E27FC236}">
                      <a16:creationId xmlns:a16="http://schemas.microsoft.com/office/drawing/2014/main" id="{0F023055-4144-4492-AAF2-8BFB603B67F2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6" name="Arc 185">
                  <a:extLst>
                    <a:ext uri="{FF2B5EF4-FFF2-40B4-BE49-F238E27FC236}">
                      <a16:creationId xmlns:a16="http://schemas.microsoft.com/office/drawing/2014/main" id="{4379E7BB-8C63-42BF-9EC4-FE5A9A419F00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7" name="Arc 186">
                  <a:extLst>
                    <a:ext uri="{FF2B5EF4-FFF2-40B4-BE49-F238E27FC236}">
                      <a16:creationId xmlns:a16="http://schemas.microsoft.com/office/drawing/2014/main" id="{D6A9822E-50A5-4926-B759-B9AB3A9637F6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8" name="Arc 187">
                  <a:extLst>
                    <a:ext uri="{FF2B5EF4-FFF2-40B4-BE49-F238E27FC236}">
                      <a16:creationId xmlns:a16="http://schemas.microsoft.com/office/drawing/2014/main" id="{795840AF-B932-4C07-94F7-3D907707DF60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A8375DA8-CA2C-4960-A6C3-F550EFA99BD7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D1C3D950-33B9-489A-96B7-C4FC5C138313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FC5B7437-C2EF-4C5B-99A0-31512A9524B9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337B2F2B-DB18-4B73-BFD6-60BE6FCE9A51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C43D555-003A-4B1A-81F4-1F28663BCAAC}"/>
                </a:ext>
              </a:extLst>
            </p:cNvPr>
            <p:cNvGrpSpPr/>
            <p:nvPr/>
          </p:nvGrpSpPr>
          <p:grpSpPr>
            <a:xfrm>
              <a:off x="9480346" y="3759116"/>
              <a:ext cx="1924492" cy="612695"/>
              <a:chOff x="9475224" y="3616435"/>
              <a:chExt cx="1924492" cy="61269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4F5E91A-9E45-444B-822A-1849ABDC8135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72" name="Arc 171">
                  <a:extLst>
                    <a:ext uri="{FF2B5EF4-FFF2-40B4-BE49-F238E27FC236}">
                      <a16:creationId xmlns:a16="http://schemas.microsoft.com/office/drawing/2014/main" id="{56BBF3CF-B69D-4859-8971-371ACF4F0264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4" name="Arc 173">
                  <a:extLst>
                    <a:ext uri="{FF2B5EF4-FFF2-40B4-BE49-F238E27FC236}">
                      <a16:creationId xmlns:a16="http://schemas.microsoft.com/office/drawing/2014/main" id="{B063C091-4E99-4016-BF04-C61FBCFC01CD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5" name="Arc 174">
                  <a:extLst>
                    <a:ext uri="{FF2B5EF4-FFF2-40B4-BE49-F238E27FC236}">
                      <a16:creationId xmlns:a16="http://schemas.microsoft.com/office/drawing/2014/main" id="{8EA6EB3F-2E4B-47D3-BA91-331C042A7043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6" name="Arc 175">
                  <a:extLst>
                    <a:ext uri="{FF2B5EF4-FFF2-40B4-BE49-F238E27FC236}">
                      <a16:creationId xmlns:a16="http://schemas.microsoft.com/office/drawing/2014/main" id="{788074AE-9DB6-42D1-BA7F-12D9CB2E8CE2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363A3681-F59F-4C8B-81D0-D083BA15F591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6954A415-7C40-4298-AB86-18DDEFA4EB4A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0" name="Arc 169">
                  <a:extLst>
                    <a:ext uri="{FF2B5EF4-FFF2-40B4-BE49-F238E27FC236}">
                      <a16:creationId xmlns:a16="http://schemas.microsoft.com/office/drawing/2014/main" id="{F4E55BE6-8885-45A4-9765-BEF949B0C02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1" name="Arc 170">
                  <a:extLst>
                    <a:ext uri="{FF2B5EF4-FFF2-40B4-BE49-F238E27FC236}">
                      <a16:creationId xmlns:a16="http://schemas.microsoft.com/office/drawing/2014/main" id="{50B38077-7EA9-4C5D-92F5-7A2EF5D4C8A5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7D8CF49-0AE5-49F3-A6F3-23B07D3CC528}"/>
                </a:ext>
              </a:extLst>
            </p:cNvPr>
            <p:cNvGrpSpPr/>
            <p:nvPr/>
          </p:nvGrpSpPr>
          <p:grpSpPr>
            <a:xfrm>
              <a:off x="9480346" y="3901797"/>
              <a:ext cx="1924492" cy="612695"/>
              <a:chOff x="9475224" y="3616435"/>
              <a:chExt cx="1924492" cy="612695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010C2AB-EC27-447C-BD92-D9107E71E328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38" name="Arc 137">
                  <a:extLst>
                    <a:ext uri="{FF2B5EF4-FFF2-40B4-BE49-F238E27FC236}">
                      <a16:creationId xmlns:a16="http://schemas.microsoft.com/office/drawing/2014/main" id="{44D6C923-6C52-45FC-B714-EEE8CD81E010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1140A992-3C9C-4459-9C33-C53A9012825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9DB5ACB4-C637-457F-8724-BAC6205DFBD4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2" name="Arc 141">
                  <a:extLst>
                    <a:ext uri="{FF2B5EF4-FFF2-40B4-BE49-F238E27FC236}">
                      <a16:creationId xmlns:a16="http://schemas.microsoft.com/office/drawing/2014/main" id="{E0E7FE9D-AA2D-46DE-ADF9-0E7B42DE08FE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328095-578C-4937-9B37-9EB7F21AB0E6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26" name="Arc 125">
                  <a:extLst>
                    <a:ext uri="{FF2B5EF4-FFF2-40B4-BE49-F238E27FC236}">
                      <a16:creationId xmlns:a16="http://schemas.microsoft.com/office/drawing/2014/main" id="{B48AAAD7-1FD7-420C-BD1B-DEA958AFAD58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" name="Arc 133">
                  <a:extLst>
                    <a:ext uri="{FF2B5EF4-FFF2-40B4-BE49-F238E27FC236}">
                      <a16:creationId xmlns:a16="http://schemas.microsoft.com/office/drawing/2014/main" id="{D95E8923-F400-4FE5-8547-13491B302A02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" name="Arc 135">
                  <a:extLst>
                    <a:ext uri="{FF2B5EF4-FFF2-40B4-BE49-F238E27FC236}">
                      <a16:creationId xmlns:a16="http://schemas.microsoft.com/office/drawing/2014/main" id="{02FC8AD7-08E4-4622-BB97-75CE665AA1B9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189" name="Freeform 121">
            <a:extLst>
              <a:ext uri="{FF2B5EF4-FFF2-40B4-BE49-F238E27FC236}">
                <a16:creationId xmlns:a16="http://schemas.microsoft.com/office/drawing/2014/main" id="{5143EACF-DA0D-46A3-87AA-1A174AC90D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448" y="3362589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13AD1CC-C06E-4A42-BA4C-69C484DC0B1F}"/>
              </a:ext>
            </a:extLst>
          </p:cNvPr>
          <p:cNvGrpSpPr>
            <a:grpSpLocks noChangeAspect="1"/>
          </p:cNvGrpSpPr>
          <p:nvPr/>
        </p:nvGrpSpPr>
        <p:grpSpPr>
          <a:xfrm>
            <a:off x="4083349" y="4551539"/>
            <a:ext cx="270000" cy="270000"/>
            <a:chOff x="8373533" y="48106486"/>
            <a:chExt cx="822325" cy="822325"/>
          </a:xfrm>
          <a:solidFill>
            <a:schemeClr val="tx1"/>
          </a:solidFill>
        </p:grpSpPr>
        <p:sp>
          <p:nvSpPr>
            <p:cNvPr id="191" name="Freeform 74">
              <a:extLst>
                <a:ext uri="{FF2B5EF4-FFF2-40B4-BE49-F238E27FC236}">
                  <a16:creationId xmlns:a16="http://schemas.microsoft.com/office/drawing/2014/main" id="{CB3F99DC-67BD-431F-BC93-9CE93300F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75">
              <a:extLst>
                <a:ext uri="{FF2B5EF4-FFF2-40B4-BE49-F238E27FC236}">
                  <a16:creationId xmlns:a16="http://schemas.microsoft.com/office/drawing/2014/main" id="{7DC43815-BC8E-4540-B9E4-EA0423F6D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76">
              <a:extLst>
                <a:ext uri="{FF2B5EF4-FFF2-40B4-BE49-F238E27FC236}">
                  <a16:creationId xmlns:a16="http://schemas.microsoft.com/office/drawing/2014/main" id="{F7462496-C6E5-4643-A9AB-D47CDF3A5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4A13931-A98F-415B-9EE2-86417EE76851}"/>
              </a:ext>
            </a:extLst>
          </p:cNvPr>
          <p:cNvGrpSpPr>
            <a:grpSpLocks/>
          </p:cNvGrpSpPr>
          <p:nvPr/>
        </p:nvGrpSpPr>
        <p:grpSpPr>
          <a:xfrm>
            <a:off x="209374" y="5792584"/>
            <a:ext cx="270000" cy="270000"/>
            <a:chOff x="9857502" y="48105692"/>
            <a:chExt cx="822325" cy="823912"/>
          </a:xfrm>
          <a:solidFill>
            <a:schemeClr val="tx1"/>
          </a:solidFill>
        </p:grpSpPr>
        <p:sp>
          <p:nvSpPr>
            <p:cNvPr id="195" name="Freeform 80">
              <a:extLst>
                <a:ext uri="{FF2B5EF4-FFF2-40B4-BE49-F238E27FC236}">
                  <a16:creationId xmlns:a16="http://schemas.microsoft.com/office/drawing/2014/main" id="{9BE89F4A-E198-4C8E-9105-640B5192F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81">
              <a:extLst>
                <a:ext uri="{FF2B5EF4-FFF2-40B4-BE49-F238E27FC236}">
                  <a16:creationId xmlns:a16="http://schemas.microsoft.com/office/drawing/2014/main" id="{61EC4B7B-1578-4232-BC9D-9D8C364C6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82">
              <a:extLst>
                <a:ext uri="{FF2B5EF4-FFF2-40B4-BE49-F238E27FC236}">
                  <a16:creationId xmlns:a16="http://schemas.microsoft.com/office/drawing/2014/main" id="{9C108D51-AEB0-43E0-9903-575CD1CD9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8" name="Freeform 96">
            <a:extLst>
              <a:ext uri="{FF2B5EF4-FFF2-40B4-BE49-F238E27FC236}">
                <a16:creationId xmlns:a16="http://schemas.microsoft.com/office/drawing/2014/main" id="{D5A0ECCF-5B19-4542-8333-6357F92F676D}"/>
              </a:ext>
            </a:extLst>
          </p:cNvPr>
          <p:cNvSpPr>
            <a:spLocks noEditPoints="1"/>
          </p:cNvSpPr>
          <p:nvPr/>
        </p:nvSpPr>
        <p:spPr bwMode="auto">
          <a:xfrm>
            <a:off x="226916" y="6974592"/>
            <a:ext cx="270000" cy="270000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9" name="Freeform 77">
            <a:extLst>
              <a:ext uri="{FF2B5EF4-FFF2-40B4-BE49-F238E27FC236}">
                <a16:creationId xmlns:a16="http://schemas.microsoft.com/office/drawing/2014/main" id="{210F515E-2D3F-451C-B87E-3ACBD81A968D}"/>
              </a:ext>
            </a:extLst>
          </p:cNvPr>
          <p:cNvSpPr>
            <a:spLocks noEditPoints="1"/>
          </p:cNvSpPr>
          <p:nvPr/>
        </p:nvSpPr>
        <p:spPr bwMode="auto">
          <a:xfrm>
            <a:off x="256034" y="2128485"/>
            <a:ext cx="270000" cy="270000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2" name="Arrow: Chevron 301">
            <a:extLst>
              <a:ext uri="{FF2B5EF4-FFF2-40B4-BE49-F238E27FC236}">
                <a16:creationId xmlns:a16="http://schemas.microsoft.com/office/drawing/2014/main" id="{7C8D3F18-89CA-4A4B-8DE0-3D8C870417DA}"/>
              </a:ext>
            </a:extLst>
          </p:cNvPr>
          <p:cNvSpPr/>
          <p:nvPr/>
        </p:nvSpPr>
        <p:spPr>
          <a:xfrm rot="5400000">
            <a:off x="11157127" y="5528184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3" name="Arrow: Chevron 302">
            <a:extLst>
              <a:ext uri="{FF2B5EF4-FFF2-40B4-BE49-F238E27FC236}">
                <a16:creationId xmlns:a16="http://schemas.microsoft.com/office/drawing/2014/main" id="{C1D5FD45-8C6D-4026-A8AE-A67DB899F520}"/>
              </a:ext>
            </a:extLst>
          </p:cNvPr>
          <p:cNvSpPr/>
          <p:nvPr/>
        </p:nvSpPr>
        <p:spPr>
          <a:xfrm rot="5400000">
            <a:off x="11170145" y="599168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C6A840A5-A763-4854-AF74-FDF6AF4479D0}"/>
              </a:ext>
            </a:extLst>
          </p:cNvPr>
          <p:cNvSpPr/>
          <p:nvPr/>
        </p:nvSpPr>
        <p:spPr>
          <a:xfrm>
            <a:off x="10658340" y="4643772"/>
            <a:ext cx="76882" cy="768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B044409-7D48-48B2-A1F9-E5C39523A1F2}"/>
              </a:ext>
            </a:extLst>
          </p:cNvPr>
          <p:cNvSpPr txBox="1"/>
          <p:nvPr/>
        </p:nvSpPr>
        <p:spPr>
          <a:xfrm rot="-2700000">
            <a:off x="6688294" y="2685541"/>
            <a:ext cx="10887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 i="1" dirty="0"/>
              <a:t>Create summary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655700A-795C-4355-8B8F-2430276004AC}"/>
              </a:ext>
            </a:extLst>
          </p:cNvPr>
          <p:cNvSpPr txBox="1"/>
          <p:nvPr/>
        </p:nvSpPr>
        <p:spPr>
          <a:xfrm rot="16200000">
            <a:off x="6115031" y="3990169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 i="1" dirty="0"/>
              <a:t>Create roadmap</a:t>
            </a:r>
          </a:p>
        </p:txBody>
      </p:sp>
    </p:spTree>
    <p:extLst>
      <p:ext uri="{BB962C8B-B14F-4D97-AF65-F5344CB8AC3E}">
        <p14:creationId xmlns:p14="http://schemas.microsoft.com/office/powerpoint/2010/main" val="461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F6D0573-6E9A-43B1-9799-132B4142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200" y="648838"/>
            <a:ext cx="12892922" cy="1417636"/>
          </a:xfrm>
        </p:spPr>
        <p:txBody>
          <a:bodyPr>
            <a:normAutofit/>
          </a:bodyPr>
          <a:lstStyle/>
          <a:p>
            <a:r>
              <a:rPr lang="en-GB" sz="3600" dirty="0"/>
              <a:t>Client Goals to Outcomes with DXC Digital Explorer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42F2EF6-F2FE-4EA9-B261-5C5A8AD46AB6}"/>
              </a:ext>
            </a:extLst>
          </p:cNvPr>
          <p:cNvGrpSpPr/>
          <p:nvPr/>
        </p:nvGrpSpPr>
        <p:grpSpPr>
          <a:xfrm>
            <a:off x="7900059" y="1486030"/>
            <a:ext cx="4598172" cy="3071996"/>
            <a:chOff x="7990532" y="-2272963"/>
            <a:chExt cx="4538069" cy="4538069"/>
          </a:xfrm>
        </p:grpSpPr>
        <p:sp>
          <p:nvSpPr>
            <p:cNvPr id="149" name="Partial Circle 148">
              <a:extLst>
                <a:ext uri="{FF2B5EF4-FFF2-40B4-BE49-F238E27FC236}">
                  <a16:creationId xmlns:a16="http://schemas.microsoft.com/office/drawing/2014/main" id="{54DF1E55-DDAA-47A9-AD71-AB77D6C5D00A}"/>
                </a:ext>
              </a:extLst>
            </p:cNvPr>
            <p:cNvSpPr/>
            <p:nvPr/>
          </p:nvSpPr>
          <p:spPr>
            <a:xfrm>
              <a:off x="7990532" y="-2272963"/>
              <a:ext cx="4538069" cy="4538069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Partial Circle 149">
              <a:extLst>
                <a:ext uri="{FF2B5EF4-FFF2-40B4-BE49-F238E27FC236}">
                  <a16:creationId xmlns:a16="http://schemas.microsoft.com/office/drawing/2014/main" id="{63FA2C58-DB42-4944-932A-85955572273E}"/>
                </a:ext>
              </a:extLst>
            </p:cNvPr>
            <p:cNvSpPr/>
            <p:nvPr/>
          </p:nvSpPr>
          <p:spPr>
            <a:xfrm>
              <a:off x="8597878" y="-1665617"/>
              <a:ext cx="3323377" cy="3323377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Partial Circle 150">
              <a:extLst>
                <a:ext uri="{FF2B5EF4-FFF2-40B4-BE49-F238E27FC236}">
                  <a16:creationId xmlns:a16="http://schemas.microsoft.com/office/drawing/2014/main" id="{C5FE6F8F-DA39-4CBE-9A27-72F9BEDEDB5E}"/>
                </a:ext>
              </a:extLst>
            </p:cNvPr>
            <p:cNvSpPr/>
            <p:nvPr/>
          </p:nvSpPr>
          <p:spPr>
            <a:xfrm>
              <a:off x="9039428" y="-1224067"/>
              <a:ext cx="2440277" cy="2440277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F7B25B-EA40-487B-9F75-0D369AC2F78F}"/>
              </a:ext>
            </a:extLst>
          </p:cNvPr>
          <p:cNvSpPr/>
          <p:nvPr/>
        </p:nvSpPr>
        <p:spPr>
          <a:xfrm>
            <a:off x="3915946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4F3C32-5880-4078-A585-2674D8D1D173}"/>
              </a:ext>
            </a:extLst>
          </p:cNvPr>
          <p:cNvSpPr/>
          <p:nvPr/>
        </p:nvSpPr>
        <p:spPr>
          <a:xfrm>
            <a:off x="440242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86F0A2-407D-45E7-9B89-294866672A1C}"/>
              </a:ext>
            </a:extLst>
          </p:cNvPr>
          <p:cNvSpPr/>
          <p:nvPr/>
        </p:nvSpPr>
        <p:spPr>
          <a:xfrm>
            <a:off x="7406397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85E9E5-92C0-46EF-A5E7-F0B193764B7F}"/>
              </a:ext>
            </a:extLst>
          </p:cNvPr>
          <p:cNvSpPr/>
          <p:nvPr/>
        </p:nvSpPr>
        <p:spPr>
          <a:xfrm>
            <a:off x="10852603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ED288F-531A-4593-A3F1-8D0243BFEF90}"/>
              </a:ext>
            </a:extLst>
          </p:cNvPr>
          <p:cNvSpPr/>
          <p:nvPr/>
        </p:nvSpPr>
        <p:spPr>
          <a:xfrm>
            <a:off x="440243" y="6301161"/>
            <a:ext cx="6833420" cy="688259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Workspaces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4666EE0-E32A-4720-A975-8825039CDF4F}"/>
              </a:ext>
            </a:extLst>
          </p:cNvPr>
          <p:cNvSpPr/>
          <p:nvPr/>
        </p:nvSpPr>
        <p:spPr>
          <a:xfrm>
            <a:off x="7401482" y="6301160"/>
            <a:ext cx="6788676" cy="688259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Roadmaps &amp; Solutions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E337117C-2D7B-4E1B-BE4F-3B185CEF734B}"/>
              </a:ext>
            </a:extLst>
          </p:cNvPr>
          <p:cNvSpPr/>
          <p:nvPr/>
        </p:nvSpPr>
        <p:spPr>
          <a:xfrm rot="10800000">
            <a:off x="440242" y="4825782"/>
            <a:ext cx="3283974" cy="1173756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C1C95-C8A2-46BD-965E-0AF86C220C06}"/>
              </a:ext>
            </a:extLst>
          </p:cNvPr>
          <p:cNvSpPr txBox="1"/>
          <p:nvPr/>
        </p:nvSpPr>
        <p:spPr>
          <a:xfrm>
            <a:off x="595100" y="4847121"/>
            <a:ext cx="297425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Capture all relevant client and industry information and upload into Digital Explorer Workspaces.</a:t>
            </a: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 the Client’s Digital Intent as smart connected content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97B05C02-D05B-4530-AE34-E04536E1144E}"/>
              </a:ext>
            </a:extLst>
          </p:cNvPr>
          <p:cNvSpPr/>
          <p:nvPr/>
        </p:nvSpPr>
        <p:spPr>
          <a:xfrm rot="10800000">
            <a:off x="3915946" y="4825782"/>
            <a:ext cx="3283974" cy="1173756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3A70A-62CD-4D8A-98E7-2CCFF6059DB2}"/>
              </a:ext>
            </a:extLst>
          </p:cNvPr>
          <p:cNvSpPr txBox="1"/>
          <p:nvPr/>
        </p:nvSpPr>
        <p:spPr>
          <a:xfrm>
            <a:off x="3965106" y="4927912"/>
            <a:ext cx="318565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 as a team to review and outline the DXC digital approach.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Find recommendations </a:t>
            </a:r>
            <a:b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(People and Solutions)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335486AB-9D5A-445F-9B92-D97AEA3D9F8E}"/>
              </a:ext>
            </a:extLst>
          </p:cNvPr>
          <p:cNvSpPr/>
          <p:nvPr/>
        </p:nvSpPr>
        <p:spPr>
          <a:xfrm rot="10800000">
            <a:off x="7401481" y="4832064"/>
            <a:ext cx="3283974" cy="1166520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22F9B-3DE6-4BBE-A248-EE05517DFB05}"/>
              </a:ext>
            </a:extLst>
          </p:cNvPr>
          <p:cNvSpPr txBox="1"/>
          <p:nvPr/>
        </p:nvSpPr>
        <p:spPr>
          <a:xfrm>
            <a:off x="7481368" y="4838243"/>
            <a:ext cx="3124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Transfer team thinking into a DXC Digital Blueprint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Leverage the power of recommendations from all other blueprints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3985EBEF-92F7-47FD-9330-A80DBD1D068E}"/>
              </a:ext>
            </a:extLst>
          </p:cNvPr>
          <p:cNvSpPr/>
          <p:nvPr/>
        </p:nvSpPr>
        <p:spPr>
          <a:xfrm rot="10800000">
            <a:off x="10852603" y="4825782"/>
            <a:ext cx="3283974" cy="1173757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260F4B6-6EB2-4AE4-9B3B-2666E5C096D5}"/>
              </a:ext>
            </a:extLst>
          </p:cNvPr>
          <p:cNvGrpSpPr/>
          <p:nvPr/>
        </p:nvGrpSpPr>
        <p:grpSpPr>
          <a:xfrm>
            <a:off x="4444827" y="3015631"/>
            <a:ext cx="2226213" cy="1539567"/>
            <a:chOff x="4385337" y="3015631"/>
            <a:chExt cx="2226213" cy="1539567"/>
          </a:xfrm>
        </p:grpSpPr>
        <p:sp>
          <p:nvSpPr>
            <p:cNvPr id="135" name="Freeform 65">
              <a:extLst>
                <a:ext uri="{FF2B5EF4-FFF2-40B4-BE49-F238E27FC236}">
                  <a16:creationId xmlns:a16="http://schemas.microsoft.com/office/drawing/2014/main" id="{F9347957-AE27-49AC-9AB3-1A98B89B5F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54337" y="3015631"/>
              <a:ext cx="1155381" cy="1539567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6378E62C-6527-4F4E-BFA4-088DAF8E0F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85337" y="3302433"/>
              <a:ext cx="790335" cy="724860"/>
            </a:xfrm>
            <a:custGeom>
              <a:avLst/>
              <a:gdLst>
                <a:gd name="T0" fmla="*/ 576 w 1152"/>
                <a:gd name="T1" fmla="*/ 288 h 1056"/>
                <a:gd name="T2" fmla="*/ 768 w 1152"/>
                <a:gd name="T3" fmla="*/ 480 h 1056"/>
                <a:gd name="T4" fmla="*/ 768 w 1152"/>
                <a:gd name="T5" fmla="*/ 672 h 1056"/>
                <a:gd name="T6" fmla="*/ 576 w 1152"/>
                <a:gd name="T7" fmla="*/ 480 h 1056"/>
                <a:gd name="T8" fmla="*/ 384 w 1152"/>
                <a:gd name="T9" fmla="*/ 672 h 1056"/>
                <a:gd name="T10" fmla="*/ 384 w 1152"/>
                <a:gd name="T11" fmla="*/ 480 h 1056"/>
                <a:gd name="T12" fmla="*/ 576 w 1152"/>
                <a:gd name="T13" fmla="*/ 288 h 1056"/>
                <a:gd name="T14" fmla="*/ 720 w 1152"/>
                <a:gd name="T15" fmla="*/ 144 h 1056"/>
                <a:gd name="T16" fmla="*/ 576 w 1152"/>
                <a:gd name="T17" fmla="*/ 0 h 1056"/>
                <a:gd name="T18" fmla="*/ 432 w 1152"/>
                <a:gd name="T19" fmla="*/ 144 h 1056"/>
                <a:gd name="T20" fmla="*/ 576 w 1152"/>
                <a:gd name="T21" fmla="*/ 288 h 1056"/>
                <a:gd name="T22" fmla="*/ 720 w 1152"/>
                <a:gd name="T23" fmla="*/ 144 h 1056"/>
                <a:gd name="T24" fmla="*/ 336 w 1152"/>
                <a:gd name="T25" fmla="*/ 528 h 1056"/>
                <a:gd name="T26" fmla="*/ 192 w 1152"/>
                <a:gd name="T27" fmla="*/ 384 h 1056"/>
                <a:gd name="T28" fmla="*/ 48 w 1152"/>
                <a:gd name="T29" fmla="*/ 528 h 1056"/>
                <a:gd name="T30" fmla="*/ 192 w 1152"/>
                <a:gd name="T31" fmla="*/ 672 h 1056"/>
                <a:gd name="T32" fmla="*/ 336 w 1152"/>
                <a:gd name="T33" fmla="*/ 528 h 1056"/>
                <a:gd name="T34" fmla="*/ 328 w 1152"/>
                <a:gd name="T35" fmla="*/ 728 h 1056"/>
                <a:gd name="T36" fmla="*/ 192 w 1152"/>
                <a:gd name="T37" fmla="*/ 672 h 1056"/>
                <a:gd name="T38" fmla="*/ 0 w 1152"/>
                <a:gd name="T39" fmla="*/ 864 h 1056"/>
                <a:gd name="T40" fmla="*/ 0 w 1152"/>
                <a:gd name="T41" fmla="*/ 1056 h 1056"/>
                <a:gd name="T42" fmla="*/ 384 w 1152"/>
                <a:gd name="T43" fmla="*/ 1056 h 1056"/>
                <a:gd name="T44" fmla="*/ 384 w 1152"/>
                <a:gd name="T45" fmla="*/ 864 h 1056"/>
                <a:gd name="T46" fmla="*/ 192 w 1152"/>
                <a:gd name="T47" fmla="*/ 864 h 1056"/>
                <a:gd name="T48" fmla="*/ 328 w 1152"/>
                <a:gd name="T49" fmla="*/ 728 h 1056"/>
                <a:gd name="T50" fmla="*/ 1104 w 1152"/>
                <a:gd name="T51" fmla="*/ 528 h 1056"/>
                <a:gd name="T52" fmla="*/ 960 w 1152"/>
                <a:gd name="T53" fmla="*/ 384 h 1056"/>
                <a:gd name="T54" fmla="*/ 816 w 1152"/>
                <a:gd name="T55" fmla="*/ 528 h 1056"/>
                <a:gd name="T56" fmla="*/ 960 w 1152"/>
                <a:gd name="T57" fmla="*/ 672 h 1056"/>
                <a:gd name="T58" fmla="*/ 1104 w 1152"/>
                <a:gd name="T59" fmla="*/ 528 h 1056"/>
                <a:gd name="T60" fmla="*/ 960 w 1152"/>
                <a:gd name="T61" fmla="*/ 672 h 1056"/>
                <a:gd name="T62" fmla="*/ 824 w 1152"/>
                <a:gd name="T63" fmla="*/ 728 h 1056"/>
                <a:gd name="T64" fmla="*/ 960 w 1152"/>
                <a:gd name="T65" fmla="*/ 864 h 1056"/>
                <a:gd name="T66" fmla="*/ 768 w 1152"/>
                <a:gd name="T67" fmla="*/ 864 h 1056"/>
                <a:gd name="T68" fmla="*/ 768 w 1152"/>
                <a:gd name="T69" fmla="*/ 1056 h 1056"/>
                <a:gd name="T70" fmla="*/ 1152 w 1152"/>
                <a:gd name="T71" fmla="*/ 1056 h 1056"/>
                <a:gd name="T72" fmla="*/ 1152 w 1152"/>
                <a:gd name="T73" fmla="*/ 864 h 1056"/>
                <a:gd name="T74" fmla="*/ 960 w 1152"/>
                <a:gd name="T75" fmla="*/ 67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2" h="1056">
                  <a:moveTo>
                    <a:pt x="576" y="288"/>
                  </a:moveTo>
                  <a:cubicBezTo>
                    <a:pt x="682" y="288"/>
                    <a:pt x="768" y="374"/>
                    <a:pt x="768" y="480"/>
                  </a:cubicBezTo>
                  <a:cubicBezTo>
                    <a:pt x="768" y="672"/>
                    <a:pt x="768" y="672"/>
                    <a:pt x="768" y="672"/>
                  </a:cubicBezTo>
                  <a:cubicBezTo>
                    <a:pt x="576" y="480"/>
                    <a:pt x="576" y="480"/>
                    <a:pt x="576" y="480"/>
                  </a:cubicBezTo>
                  <a:cubicBezTo>
                    <a:pt x="384" y="672"/>
                    <a:pt x="384" y="672"/>
                    <a:pt x="384" y="672"/>
                  </a:cubicBezTo>
                  <a:cubicBezTo>
                    <a:pt x="384" y="480"/>
                    <a:pt x="384" y="480"/>
                    <a:pt x="384" y="480"/>
                  </a:cubicBezTo>
                  <a:cubicBezTo>
                    <a:pt x="384" y="374"/>
                    <a:pt x="470" y="288"/>
                    <a:pt x="576" y="288"/>
                  </a:cubicBezTo>
                  <a:close/>
                  <a:moveTo>
                    <a:pt x="720" y="144"/>
                  </a:moveTo>
                  <a:cubicBezTo>
                    <a:pt x="720" y="64"/>
                    <a:pt x="656" y="0"/>
                    <a:pt x="576" y="0"/>
                  </a:cubicBezTo>
                  <a:cubicBezTo>
                    <a:pt x="496" y="0"/>
                    <a:pt x="432" y="64"/>
                    <a:pt x="432" y="144"/>
                  </a:cubicBezTo>
                  <a:cubicBezTo>
                    <a:pt x="432" y="224"/>
                    <a:pt x="496" y="288"/>
                    <a:pt x="576" y="288"/>
                  </a:cubicBezTo>
                  <a:cubicBezTo>
                    <a:pt x="656" y="288"/>
                    <a:pt x="720" y="224"/>
                    <a:pt x="720" y="144"/>
                  </a:cubicBezTo>
                  <a:close/>
                  <a:moveTo>
                    <a:pt x="336" y="528"/>
                  </a:moveTo>
                  <a:cubicBezTo>
                    <a:pt x="336" y="448"/>
                    <a:pt x="272" y="384"/>
                    <a:pt x="192" y="384"/>
                  </a:cubicBezTo>
                  <a:cubicBezTo>
                    <a:pt x="112" y="384"/>
                    <a:pt x="48" y="448"/>
                    <a:pt x="48" y="528"/>
                  </a:cubicBezTo>
                  <a:cubicBezTo>
                    <a:pt x="48" y="608"/>
                    <a:pt x="112" y="672"/>
                    <a:pt x="192" y="672"/>
                  </a:cubicBezTo>
                  <a:cubicBezTo>
                    <a:pt x="272" y="672"/>
                    <a:pt x="336" y="608"/>
                    <a:pt x="336" y="528"/>
                  </a:cubicBezTo>
                  <a:close/>
                  <a:moveTo>
                    <a:pt x="328" y="728"/>
                  </a:moveTo>
                  <a:cubicBezTo>
                    <a:pt x="293" y="693"/>
                    <a:pt x="245" y="672"/>
                    <a:pt x="192" y="672"/>
                  </a:cubicBezTo>
                  <a:cubicBezTo>
                    <a:pt x="86" y="672"/>
                    <a:pt x="0" y="758"/>
                    <a:pt x="0" y="864"/>
                  </a:cubicBezTo>
                  <a:cubicBezTo>
                    <a:pt x="0" y="1056"/>
                    <a:pt x="0" y="1056"/>
                    <a:pt x="0" y="1056"/>
                  </a:cubicBezTo>
                  <a:cubicBezTo>
                    <a:pt x="384" y="1056"/>
                    <a:pt x="384" y="1056"/>
                    <a:pt x="384" y="1056"/>
                  </a:cubicBezTo>
                  <a:cubicBezTo>
                    <a:pt x="384" y="864"/>
                    <a:pt x="384" y="864"/>
                    <a:pt x="384" y="864"/>
                  </a:cubicBezTo>
                  <a:cubicBezTo>
                    <a:pt x="192" y="864"/>
                    <a:pt x="192" y="864"/>
                    <a:pt x="192" y="864"/>
                  </a:cubicBezTo>
                  <a:lnTo>
                    <a:pt x="328" y="728"/>
                  </a:lnTo>
                  <a:close/>
                  <a:moveTo>
                    <a:pt x="1104" y="528"/>
                  </a:moveTo>
                  <a:cubicBezTo>
                    <a:pt x="1104" y="448"/>
                    <a:pt x="1040" y="384"/>
                    <a:pt x="960" y="384"/>
                  </a:cubicBezTo>
                  <a:cubicBezTo>
                    <a:pt x="880" y="384"/>
                    <a:pt x="816" y="448"/>
                    <a:pt x="816" y="528"/>
                  </a:cubicBezTo>
                  <a:cubicBezTo>
                    <a:pt x="816" y="608"/>
                    <a:pt x="880" y="672"/>
                    <a:pt x="960" y="672"/>
                  </a:cubicBezTo>
                  <a:cubicBezTo>
                    <a:pt x="1040" y="672"/>
                    <a:pt x="1104" y="608"/>
                    <a:pt x="1104" y="528"/>
                  </a:cubicBezTo>
                  <a:close/>
                  <a:moveTo>
                    <a:pt x="960" y="672"/>
                  </a:moveTo>
                  <a:cubicBezTo>
                    <a:pt x="907" y="672"/>
                    <a:pt x="859" y="693"/>
                    <a:pt x="824" y="728"/>
                  </a:cubicBezTo>
                  <a:cubicBezTo>
                    <a:pt x="960" y="864"/>
                    <a:pt x="960" y="864"/>
                    <a:pt x="960" y="864"/>
                  </a:cubicBezTo>
                  <a:cubicBezTo>
                    <a:pt x="768" y="864"/>
                    <a:pt x="768" y="864"/>
                    <a:pt x="768" y="864"/>
                  </a:cubicBezTo>
                  <a:cubicBezTo>
                    <a:pt x="768" y="1056"/>
                    <a:pt x="768" y="1056"/>
                    <a:pt x="768" y="1056"/>
                  </a:cubicBezTo>
                  <a:cubicBezTo>
                    <a:pt x="1152" y="1056"/>
                    <a:pt x="1152" y="1056"/>
                    <a:pt x="1152" y="1056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758"/>
                    <a:pt x="1066" y="672"/>
                    <a:pt x="960" y="6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AE645A1-EE23-47DE-939A-BAE869C883A2}"/>
                </a:ext>
              </a:extLst>
            </p:cNvPr>
            <p:cNvGrpSpPr/>
            <p:nvPr/>
          </p:nvGrpSpPr>
          <p:grpSpPr>
            <a:xfrm>
              <a:off x="5688383" y="3242226"/>
              <a:ext cx="923167" cy="845275"/>
              <a:chOff x="1921047" y="2009393"/>
              <a:chExt cx="3929255" cy="3597728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7847027-2466-417F-8D2E-B458B6A6EE37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041815" y="3371315"/>
                <a:ext cx="1001804" cy="2314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342F6E2-0129-4E69-B0A1-B9C9DFC4449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398973" y="4215060"/>
                <a:ext cx="1021929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EB6D4AE-B2FA-4F9F-9979-3A96198C642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3629328" y="3600560"/>
                <a:ext cx="10894" cy="101941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FB333DF-635D-4EEB-B413-F013FFD4D2A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3197930" y="2233395"/>
                <a:ext cx="744193" cy="96309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FC61F9D-93A8-4DDA-85EC-7C2BA2B5FB2E}"/>
                  </a:ext>
                </a:extLst>
              </p:cNvPr>
              <p:cNvSpPr/>
              <p:nvPr/>
            </p:nvSpPr>
            <p:spPr>
              <a:xfrm rot="2248319">
                <a:off x="2891462" y="4103698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600E1BD-F3D7-4828-9E86-973C692B7225}"/>
                  </a:ext>
                </a:extLst>
              </p:cNvPr>
              <p:cNvSpPr/>
              <p:nvPr/>
            </p:nvSpPr>
            <p:spPr>
              <a:xfrm rot="2248319">
                <a:off x="4471581" y="2972869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C4CAD82-0BFE-454E-B096-BCF425EE56BE}"/>
                  </a:ext>
                </a:extLst>
              </p:cNvPr>
              <p:cNvSpPr/>
              <p:nvPr/>
            </p:nvSpPr>
            <p:spPr>
              <a:xfrm rot="2248319">
                <a:off x="4106925" y="405084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EF9E29F-18DF-4A55-9CAE-5A5813EBF6C8}"/>
                  </a:ext>
                </a:extLst>
              </p:cNvPr>
              <p:cNvSpPr/>
              <p:nvPr/>
            </p:nvSpPr>
            <p:spPr>
              <a:xfrm rot="2248319">
                <a:off x="2983156" y="350599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78EC795-04C6-4FE1-B6D8-3FA8D00E5A0C}"/>
                  </a:ext>
                </a:extLst>
              </p:cNvPr>
              <p:cNvSpPr/>
              <p:nvPr/>
            </p:nvSpPr>
            <p:spPr>
              <a:xfrm rot="2248319">
                <a:off x="3265335" y="2009393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1D0693-AAB5-480A-AEB7-C65A7962AB10}"/>
                  </a:ext>
                </a:extLst>
              </p:cNvPr>
              <p:cNvSpPr/>
              <p:nvPr/>
            </p:nvSpPr>
            <p:spPr>
              <a:xfrm rot="2248319">
                <a:off x="4822564" y="4649470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8E7244F-D6FE-4FDA-B9FA-E7027DC3A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605" y="3215261"/>
                <a:ext cx="377599" cy="1712581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8FD78F2-D3AC-46A8-9A0C-6607C933B5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117" y="3468335"/>
                <a:ext cx="377917" cy="1387074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168EEA8-B543-435F-B0E5-C2E9DCC17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2775" y="4298273"/>
                <a:ext cx="135921" cy="892483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82905A6-6871-4974-B1E9-EC9485098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205" y="3774781"/>
                <a:ext cx="1058672" cy="508228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9718F08-F67F-4C2A-88BE-87808141E8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4131" y="3719338"/>
                <a:ext cx="863960" cy="1889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A0E5200-92E2-44B7-965C-9078BA7FF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9174" y="2225947"/>
                <a:ext cx="527590" cy="753706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2756B57-16D5-45B4-AC4F-5B469ACE0C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6689" y="2502476"/>
                <a:ext cx="504958" cy="69416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30E596C-7BEC-4493-AA09-8C9201F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0346" y="3189423"/>
                <a:ext cx="783590" cy="267001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03EA054-6C86-46EB-AF91-AAA8222E47B9}"/>
                  </a:ext>
                </a:extLst>
              </p:cNvPr>
              <p:cNvSpPr/>
              <p:nvPr/>
            </p:nvSpPr>
            <p:spPr>
              <a:xfrm rot="2248319">
                <a:off x="2548891" y="2540775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1AE4768-6FCD-4700-8221-F1FE2D50F4D0}"/>
                  </a:ext>
                </a:extLst>
              </p:cNvPr>
              <p:cNvSpPr/>
              <p:nvPr/>
            </p:nvSpPr>
            <p:spPr>
              <a:xfrm rot="2248319">
                <a:off x="1921047" y="3359826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61A0072-67EB-4829-939F-A0955E0C3DBD}"/>
                  </a:ext>
                </a:extLst>
              </p:cNvPr>
              <p:cNvSpPr/>
              <p:nvPr/>
            </p:nvSpPr>
            <p:spPr>
              <a:xfrm rot="2248319">
                <a:off x="3517009" y="3282887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C239F20-8E8E-4FC0-9365-75392A70F922}"/>
                  </a:ext>
                </a:extLst>
              </p:cNvPr>
              <p:cNvSpPr/>
              <p:nvPr/>
            </p:nvSpPr>
            <p:spPr>
              <a:xfrm rot="2248319">
                <a:off x="5017571" y="305197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5B08FC5-455E-44B1-B730-C784253CAEE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815385" y="2545326"/>
                <a:ext cx="528599" cy="1166483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C0BF205-2DC5-457C-8CCB-E53985FE205F}"/>
                  </a:ext>
                </a:extLst>
              </p:cNvPr>
              <p:cNvSpPr/>
              <p:nvPr/>
            </p:nvSpPr>
            <p:spPr>
              <a:xfrm rot="2248319">
                <a:off x="3809930" y="2126252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1BB34D3-558B-43B8-B465-B606810DEF88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84461" y="4855409"/>
                <a:ext cx="1121681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F275BAA-09C2-45BB-85A1-5EE5F65F84DF}"/>
                  </a:ext>
                </a:extLst>
              </p:cNvPr>
              <p:cNvSpPr/>
              <p:nvPr/>
            </p:nvSpPr>
            <p:spPr>
              <a:xfrm rot="2248319">
                <a:off x="3766410" y="477439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01C13AD-D871-43D6-BC2B-195D844827F0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4188701" y="3073759"/>
                <a:ext cx="1017209" cy="103907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99696F2-A94C-46A1-8360-4A88E990951A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4655080" y="3564669"/>
                <a:ext cx="34841" cy="1793987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99850D-2475-4C9F-80F6-849C727E1A39}"/>
              </a:ext>
            </a:extLst>
          </p:cNvPr>
          <p:cNvGrpSpPr/>
          <p:nvPr/>
        </p:nvGrpSpPr>
        <p:grpSpPr>
          <a:xfrm>
            <a:off x="4260469" y="2621110"/>
            <a:ext cx="2594928" cy="2048480"/>
            <a:chOff x="8406580" y="618359"/>
            <a:chExt cx="1484672" cy="1172025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04A01A4-6CFB-4E9A-9EC6-5A0941F4ECF3}"/>
                </a:ext>
              </a:extLst>
            </p:cNvPr>
            <p:cNvSpPr/>
            <p:nvPr/>
          </p:nvSpPr>
          <p:spPr>
            <a:xfrm>
              <a:off x="8406581" y="618359"/>
              <a:ext cx="1484671" cy="1172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D47CFCE-644A-45F0-B581-A2CFBF393FDD}"/>
                </a:ext>
              </a:extLst>
            </p:cNvPr>
            <p:cNvSpPr/>
            <p:nvPr/>
          </p:nvSpPr>
          <p:spPr>
            <a:xfrm>
              <a:off x="8406580" y="618359"/>
              <a:ext cx="1484671" cy="13794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206087B-DB1E-418B-8F7F-761844FAD549}"/>
                </a:ext>
              </a:extLst>
            </p:cNvPr>
            <p:cNvGrpSpPr/>
            <p:nvPr/>
          </p:nvGrpSpPr>
          <p:grpSpPr>
            <a:xfrm>
              <a:off x="9734550" y="658772"/>
              <a:ext cx="90794" cy="66675"/>
              <a:chOff x="10358438" y="592532"/>
              <a:chExt cx="90794" cy="66675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10FE9B1-83A7-4096-A48A-B974AD5FF6B9}"/>
                  </a:ext>
                </a:extLst>
              </p:cNvPr>
              <p:cNvCxnSpPr/>
              <p:nvPr/>
            </p:nvCxnSpPr>
            <p:spPr>
              <a:xfrm>
                <a:off x="10358438" y="592532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BF640EF-5B4B-41E6-A5A0-737A4AB32297}"/>
                  </a:ext>
                </a:extLst>
              </p:cNvPr>
              <p:cNvCxnSpPr/>
              <p:nvPr/>
            </p:nvCxnSpPr>
            <p:spPr>
              <a:xfrm>
                <a:off x="10358438" y="625870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42765F2-074E-47DB-93A5-6032B7499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8438" y="659207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2" name="Freeform 77">
            <a:extLst>
              <a:ext uri="{FF2B5EF4-FFF2-40B4-BE49-F238E27FC236}">
                <a16:creationId xmlns:a16="http://schemas.microsoft.com/office/drawing/2014/main" id="{F19A2AD3-A21D-4A43-BC27-52921F5E73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03043" y="2805567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77">
            <a:extLst>
              <a:ext uri="{FF2B5EF4-FFF2-40B4-BE49-F238E27FC236}">
                <a16:creationId xmlns:a16="http://schemas.microsoft.com/office/drawing/2014/main" id="{9B00FB08-BBF1-4114-9E7E-0CC834778B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481" y="2805568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77">
            <a:extLst>
              <a:ext uri="{FF2B5EF4-FFF2-40B4-BE49-F238E27FC236}">
                <a16:creationId xmlns:a16="http://schemas.microsoft.com/office/drawing/2014/main" id="{0AE10DD0-D9DE-4009-A18E-B076345C3D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933605" y="2805568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reeform 69">
            <a:extLst>
              <a:ext uri="{FF2B5EF4-FFF2-40B4-BE49-F238E27FC236}">
                <a16:creationId xmlns:a16="http://schemas.microsoft.com/office/drawing/2014/main" id="{CED6CE00-8625-498D-8E34-D517723337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64167" y="2805568"/>
            <a:ext cx="333537" cy="363664"/>
          </a:xfrm>
          <a:custGeom>
            <a:avLst/>
            <a:gdLst>
              <a:gd name="T0" fmla="*/ 672 w 1056"/>
              <a:gd name="T1" fmla="*/ 864 h 1152"/>
              <a:gd name="T2" fmla="*/ 576 w 1056"/>
              <a:gd name="T3" fmla="*/ 960 h 1152"/>
              <a:gd name="T4" fmla="*/ 480 w 1056"/>
              <a:gd name="T5" fmla="*/ 960 h 1152"/>
              <a:gd name="T6" fmla="*/ 384 w 1056"/>
              <a:gd name="T7" fmla="*/ 864 h 1152"/>
              <a:gd name="T8" fmla="*/ 480 w 1056"/>
              <a:gd name="T9" fmla="*/ 768 h 1152"/>
              <a:gd name="T10" fmla="*/ 576 w 1056"/>
              <a:gd name="T11" fmla="*/ 768 h 1152"/>
              <a:gd name="T12" fmla="*/ 672 w 1056"/>
              <a:gd name="T13" fmla="*/ 864 h 1152"/>
              <a:gd name="T14" fmla="*/ 960 w 1056"/>
              <a:gd name="T15" fmla="*/ 144 h 1152"/>
              <a:gd name="T16" fmla="*/ 816 w 1056"/>
              <a:gd name="T17" fmla="*/ 0 h 1152"/>
              <a:gd name="T18" fmla="*/ 672 w 1056"/>
              <a:gd name="T19" fmla="*/ 144 h 1152"/>
              <a:gd name="T20" fmla="*/ 816 w 1056"/>
              <a:gd name="T21" fmla="*/ 288 h 1152"/>
              <a:gd name="T22" fmla="*/ 960 w 1056"/>
              <a:gd name="T23" fmla="*/ 144 h 1152"/>
              <a:gd name="T24" fmla="*/ 1056 w 1056"/>
              <a:gd name="T25" fmla="*/ 864 h 1152"/>
              <a:gd name="T26" fmla="*/ 960 w 1056"/>
              <a:gd name="T27" fmla="*/ 864 h 1152"/>
              <a:gd name="T28" fmla="*/ 960 w 1056"/>
              <a:gd name="T29" fmla="*/ 1152 h 1152"/>
              <a:gd name="T30" fmla="*/ 96 w 1056"/>
              <a:gd name="T31" fmla="*/ 1152 h 1152"/>
              <a:gd name="T32" fmla="*/ 96 w 1056"/>
              <a:gd name="T33" fmla="*/ 864 h 1152"/>
              <a:gd name="T34" fmla="*/ 0 w 1056"/>
              <a:gd name="T35" fmla="*/ 864 h 1152"/>
              <a:gd name="T36" fmla="*/ 0 w 1056"/>
              <a:gd name="T37" fmla="*/ 528 h 1152"/>
              <a:gd name="T38" fmla="*/ 240 w 1056"/>
              <a:gd name="T39" fmla="*/ 288 h 1152"/>
              <a:gd name="T40" fmla="*/ 480 w 1056"/>
              <a:gd name="T41" fmla="*/ 528 h 1152"/>
              <a:gd name="T42" fmla="*/ 480 w 1056"/>
              <a:gd name="T43" fmla="*/ 576 h 1152"/>
              <a:gd name="T44" fmla="*/ 576 w 1056"/>
              <a:gd name="T45" fmla="*/ 576 h 1152"/>
              <a:gd name="T46" fmla="*/ 576 w 1056"/>
              <a:gd name="T47" fmla="*/ 528 h 1152"/>
              <a:gd name="T48" fmla="*/ 816 w 1056"/>
              <a:gd name="T49" fmla="*/ 288 h 1152"/>
              <a:gd name="T50" fmla="*/ 1056 w 1056"/>
              <a:gd name="T51" fmla="*/ 528 h 1152"/>
              <a:gd name="T52" fmla="*/ 1056 w 1056"/>
              <a:gd name="T53" fmla="*/ 864 h 1152"/>
              <a:gd name="T54" fmla="*/ 864 w 1056"/>
              <a:gd name="T55" fmla="*/ 768 h 1152"/>
              <a:gd name="T56" fmla="*/ 768 w 1056"/>
              <a:gd name="T57" fmla="*/ 672 h 1152"/>
              <a:gd name="T58" fmla="*/ 288 w 1056"/>
              <a:gd name="T59" fmla="*/ 672 h 1152"/>
              <a:gd name="T60" fmla="*/ 192 w 1056"/>
              <a:gd name="T61" fmla="*/ 768 h 1152"/>
              <a:gd name="T62" fmla="*/ 192 w 1056"/>
              <a:gd name="T63" fmla="*/ 960 h 1152"/>
              <a:gd name="T64" fmla="*/ 288 w 1056"/>
              <a:gd name="T65" fmla="*/ 1056 h 1152"/>
              <a:gd name="T66" fmla="*/ 768 w 1056"/>
              <a:gd name="T67" fmla="*/ 1056 h 1152"/>
              <a:gd name="T68" fmla="*/ 864 w 1056"/>
              <a:gd name="T69" fmla="*/ 960 h 1152"/>
              <a:gd name="T70" fmla="*/ 864 w 1056"/>
              <a:gd name="T71" fmla="*/ 768 h 1152"/>
              <a:gd name="T72" fmla="*/ 384 w 1056"/>
              <a:gd name="T73" fmla="*/ 144 h 1152"/>
              <a:gd name="T74" fmla="*/ 240 w 1056"/>
              <a:gd name="T75" fmla="*/ 0 h 1152"/>
              <a:gd name="T76" fmla="*/ 96 w 1056"/>
              <a:gd name="T77" fmla="*/ 144 h 1152"/>
              <a:gd name="T78" fmla="*/ 240 w 1056"/>
              <a:gd name="T79" fmla="*/ 288 h 1152"/>
              <a:gd name="T80" fmla="*/ 384 w 1056"/>
              <a:gd name="T81" fmla="*/ 144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56" h="1152">
                <a:moveTo>
                  <a:pt x="672" y="864"/>
                </a:moveTo>
                <a:cubicBezTo>
                  <a:pt x="672" y="917"/>
                  <a:pt x="629" y="960"/>
                  <a:pt x="576" y="960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427" y="960"/>
                  <a:pt x="384" y="917"/>
                  <a:pt x="384" y="864"/>
                </a:cubicBezTo>
                <a:cubicBezTo>
                  <a:pt x="384" y="811"/>
                  <a:pt x="427" y="768"/>
                  <a:pt x="480" y="768"/>
                </a:cubicBezTo>
                <a:cubicBezTo>
                  <a:pt x="576" y="768"/>
                  <a:pt x="576" y="768"/>
                  <a:pt x="576" y="768"/>
                </a:cubicBezTo>
                <a:cubicBezTo>
                  <a:pt x="629" y="768"/>
                  <a:pt x="672" y="811"/>
                  <a:pt x="672" y="864"/>
                </a:cubicBezTo>
                <a:close/>
                <a:moveTo>
                  <a:pt x="960" y="144"/>
                </a:moveTo>
                <a:cubicBezTo>
                  <a:pt x="960" y="64"/>
                  <a:pt x="896" y="0"/>
                  <a:pt x="816" y="0"/>
                </a:cubicBezTo>
                <a:cubicBezTo>
                  <a:pt x="736" y="0"/>
                  <a:pt x="672" y="64"/>
                  <a:pt x="672" y="144"/>
                </a:cubicBezTo>
                <a:cubicBezTo>
                  <a:pt x="672" y="224"/>
                  <a:pt x="736" y="288"/>
                  <a:pt x="816" y="288"/>
                </a:cubicBezTo>
                <a:cubicBezTo>
                  <a:pt x="896" y="288"/>
                  <a:pt x="960" y="224"/>
                  <a:pt x="960" y="144"/>
                </a:cubicBezTo>
                <a:close/>
                <a:moveTo>
                  <a:pt x="1056" y="864"/>
                </a:moveTo>
                <a:cubicBezTo>
                  <a:pt x="960" y="864"/>
                  <a:pt x="960" y="864"/>
                  <a:pt x="960" y="864"/>
                </a:cubicBezTo>
                <a:cubicBezTo>
                  <a:pt x="960" y="1152"/>
                  <a:pt x="960" y="1152"/>
                  <a:pt x="960" y="1152"/>
                </a:cubicBezTo>
                <a:cubicBezTo>
                  <a:pt x="96" y="1152"/>
                  <a:pt x="96" y="1152"/>
                  <a:pt x="96" y="1152"/>
                </a:cubicBezTo>
                <a:cubicBezTo>
                  <a:pt x="96" y="864"/>
                  <a:pt x="96" y="864"/>
                  <a:pt x="96" y="864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395"/>
                  <a:pt x="107" y="288"/>
                  <a:pt x="240" y="288"/>
                </a:cubicBezTo>
                <a:cubicBezTo>
                  <a:pt x="373" y="288"/>
                  <a:pt x="480" y="395"/>
                  <a:pt x="480" y="528"/>
                </a:cubicBezTo>
                <a:cubicBezTo>
                  <a:pt x="480" y="576"/>
                  <a:pt x="480" y="576"/>
                  <a:pt x="48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528"/>
                  <a:pt x="576" y="528"/>
                  <a:pt x="576" y="528"/>
                </a:cubicBezTo>
                <a:cubicBezTo>
                  <a:pt x="576" y="395"/>
                  <a:pt x="683" y="288"/>
                  <a:pt x="816" y="288"/>
                </a:cubicBezTo>
                <a:cubicBezTo>
                  <a:pt x="949" y="288"/>
                  <a:pt x="1056" y="395"/>
                  <a:pt x="1056" y="528"/>
                </a:cubicBezTo>
                <a:lnTo>
                  <a:pt x="1056" y="864"/>
                </a:lnTo>
                <a:close/>
                <a:moveTo>
                  <a:pt x="864" y="768"/>
                </a:moveTo>
                <a:cubicBezTo>
                  <a:pt x="811" y="768"/>
                  <a:pt x="768" y="725"/>
                  <a:pt x="768" y="672"/>
                </a:cubicBezTo>
                <a:cubicBezTo>
                  <a:pt x="288" y="672"/>
                  <a:pt x="288" y="672"/>
                  <a:pt x="288" y="672"/>
                </a:cubicBezTo>
                <a:cubicBezTo>
                  <a:pt x="288" y="725"/>
                  <a:pt x="245" y="768"/>
                  <a:pt x="192" y="768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245" y="960"/>
                  <a:pt x="288" y="1003"/>
                  <a:pt x="288" y="1056"/>
                </a:cubicBezTo>
                <a:cubicBezTo>
                  <a:pt x="768" y="1056"/>
                  <a:pt x="768" y="1056"/>
                  <a:pt x="768" y="1056"/>
                </a:cubicBezTo>
                <a:cubicBezTo>
                  <a:pt x="768" y="1003"/>
                  <a:pt x="811" y="960"/>
                  <a:pt x="864" y="960"/>
                </a:cubicBezTo>
                <a:lnTo>
                  <a:pt x="864" y="768"/>
                </a:lnTo>
                <a:close/>
                <a:moveTo>
                  <a:pt x="384" y="144"/>
                </a:moveTo>
                <a:cubicBezTo>
                  <a:pt x="384" y="64"/>
                  <a:pt x="320" y="0"/>
                  <a:pt x="240" y="0"/>
                </a:cubicBezTo>
                <a:cubicBezTo>
                  <a:pt x="160" y="0"/>
                  <a:pt x="96" y="64"/>
                  <a:pt x="96" y="144"/>
                </a:cubicBezTo>
                <a:cubicBezTo>
                  <a:pt x="96" y="224"/>
                  <a:pt x="160" y="288"/>
                  <a:pt x="240" y="288"/>
                </a:cubicBezTo>
                <a:cubicBezTo>
                  <a:pt x="320" y="288"/>
                  <a:pt x="384" y="224"/>
                  <a:pt x="384" y="1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Freeform 61">
            <a:extLst>
              <a:ext uri="{FF2B5EF4-FFF2-40B4-BE49-F238E27FC236}">
                <a16:creationId xmlns:a16="http://schemas.microsoft.com/office/drawing/2014/main" id="{D504A412-814D-4426-AF6A-B0EA7906BA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28314" y="2805568"/>
            <a:ext cx="363664" cy="363664"/>
          </a:xfrm>
          <a:custGeom>
            <a:avLst/>
            <a:gdLst>
              <a:gd name="T0" fmla="*/ 1152 w 1152"/>
              <a:gd name="T1" fmla="*/ 1152 h 1152"/>
              <a:gd name="T2" fmla="*/ 0 w 1152"/>
              <a:gd name="T3" fmla="*/ 1152 h 1152"/>
              <a:gd name="T4" fmla="*/ 0 w 1152"/>
              <a:gd name="T5" fmla="*/ 0 h 1152"/>
              <a:gd name="T6" fmla="*/ 192 w 1152"/>
              <a:gd name="T7" fmla="*/ 192 h 1152"/>
              <a:gd name="T8" fmla="*/ 96 w 1152"/>
              <a:gd name="T9" fmla="*/ 192 h 1152"/>
              <a:gd name="T10" fmla="*/ 96 w 1152"/>
              <a:gd name="T11" fmla="*/ 1056 h 1152"/>
              <a:gd name="T12" fmla="*/ 960 w 1152"/>
              <a:gd name="T13" fmla="*/ 1056 h 1152"/>
              <a:gd name="T14" fmla="*/ 960 w 1152"/>
              <a:gd name="T15" fmla="*/ 960 h 1152"/>
              <a:gd name="T16" fmla="*/ 1152 w 1152"/>
              <a:gd name="T17" fmla="*/ 1152 h 1152"/>
              <a:gd name="T18" fmla="*/ 1056 w 1152"/>
              <a:gd name="T19" fmla="*/ 192 h 1152"/>
              <a:gd name="T20" fmla="*/ 960 w 1152"/>
              <a:gd name="T21" fmla="*/ 192 h 1152"/>
              <a:gd name="T22" fmla="*/ 288 w 1152"/>
              <a:gd name="T23" fmla="*/ 864 h 1152"/>
              <a:gd name="T24" fmla="*/ 192 w 1152"/>
              <a:gd name="T25" fmla="*/ 864 h 1152"/>
              <a:gd name="T26" fmla="*/ 192 w 1152"/>
              <a:gd name="T27" fmla="*/ 960 h 1152"/>
              <a:gd name="T28" fmla="*/ 288 w 1152"/>
              <a:gd name="T29" fmla="*/ 960 h 1152"/>
              <a:gd name="T30" fmla="*/ 1056 w 1152"/>
              <a:gd name="T31" fmla="*/ 19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52" h="1152">
                <a:moveTo>
                  <a:pt x="1152" y="1152"/>
                </a:moveTo>
                <a:cubicBezTo>
                  <a:pt x="0" y="1152"/>
                  <a:pt x="0" y="1152"/>
                  <a:pt x="0" y="1152"/>
                </a:cubicBezTo>
                <a:cubicBezTo>
                  <a:pt x="0" y="0"/>
                  <a:pt x="0" y="0"/>
                  <a:pt x="0" y="0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0" y="1056"/>
                  <a:pt x="960" y="1056"/>
                  <a:pt x="960" y="1056"/>
                </a:cubicBezTo>
                <a:cubicBezTo>
                  <a:pt x="960" y="960"/>
                  <a:pt x="960" y="960"/>
                  <a:pt x="960" y="960"/>
                </a:cubicBezTo>
                <a:lnTo>
                  <a:pt x="1152" y="1152"/>
                </a:lnTo>
                <a:close/>
                <a:moveTo>
                  <a:pt x="1056" y="192"/>
                </a:moveTo>
                <a:cubicBezTo>
                  <a:pt x="960" y="192"/>
                  <a:pt x="960" y="192"/>
                  <a:pt x="960" y="192"/>
                </a:cubicBezTo>
                <a:cubicBezTo>
                  <a:pt x="960" y="563"/>
                  <a:pt x="659" y="864"/>
                  <a:pt x="288" y="864"/>
                </a:cubicBezTo>
                <a:cubicBezTo>
                  <a:pt x="192" y="864"/>
                  <a:pt x="192" y="864"/>
                  <a:pt x="192" y="864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288" y="960"/>
                  <a:pt x="288" y="960"/>
                  <a:pt x="288" y="960"/>
                </a:cubicBezTo>
                <a:cubicBezTo>
                  <a:pt x="712" y="960"/>
                  <a:pt x="1056" y="615"/>
                  <a:pt x="1056" y="19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7AA29C7-56C9-4D5C-83A6-DBE85B2B26E2}"/>
              </a:ext>
            </a:extLst>
          </p:cNvPr>
          <p:cNvGrpSpPr/>
          <p:nvPr/>
        </p:nvGrpSpPr>
        <p:grpSpPr>
          <a:xfrm>
            <a:off x="1457823" y="3538326"/>
            <a:ext cx="1248813" cy="985834"/>
            <a:chOff x="1568852" y="3538326"/>
            <a:chExt cx="1248813" cy="98583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E9099C-4371-415D-8C42-123E40D4DA99}"/>
                </a:ext>
              </a:extLst>
            </p:cNvPr>
            <p:cNvGrpSpPr/>
            <p:nvPr/>
          </p:nvGrpSpPr>
          <p:grpSpPr>
            <a:xfrm>
              <a:off x="1568852" y="3538326"/>
              <a:ext cx="1248813" cy="985834"/>
              <a:chOff x="8406580" y="618359"/>
              <a:chExt cx="1484672" cy="117202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ECF6875-5F46-47C4-A051-D0DB3222535B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B504600-B3B7-43FF-B9D5-FCF3071B8CCD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24196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759837-2474-4CE2-8F80-9A7ACF80A9C5}"/>
                  </a:ext>
                </a:extLst>
              </p:cNvPr>
              <p:cNvGrpSpPr/>
              <p:nvPr/>
            </p:nvGrpSpPr>
            <p:grpSpPr>
              <a:xfrm>
                <a:off x="9734550" y="706003"/>
                <a:ext cx="90794" cy="66676"/>
                <a:chOff x="10358438" y="639763"/>
                <a:chExt cx="90794" cy="66676"/>
              </a:xfrm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8A1270B-B568-4D9C-86C0-1F26252407F7}"/>
                    </a:ext>
                  </a:extLst>
                </p:cNvPr>
                <p:cNvCxnSpPr/>
                <p:nvPr/>
              </p:nvCxnSpPr>
              <p:spPr>
                <a:xfrm>
                  <a:off x="10358438" y="639763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50141450-4285-4989-85FE-AB014A085F22}"/>
                    </a:ext>
                  </a:extLst>
                </p:cNvPr>
                <p:cNvCxnSpPr/>
                <p:nvPr/>
              </p:nvCxnSpPr>
              <p:spPr>
                <a:xfrm>
                  <a:off x="10358438" y="673101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DF2C955D-8424-480F-82F8-BD19437A3F57}"/>
                    </a:ext>
                  </a:extLst>
                </p:cNvPr>
                <p:cNvCxnSpPr/>
                <p:nvPr/>
              </p:nvCxnSpPr>
              <p:spPr>
                <a:xfrm>
                  <a:off x="10358438" y="706439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46AE8E7-FCCC-4E9D-BDD9-EE9D1BF2EC0C}"/>
                </a:ext>
              </a:extLst>
            </p:cNvPr>
            <p:cNvGrpSpPr/>
            <p:nvPr/>
          </p:nvGrpSpPr>
          <p:grpSpPr>
            <a:xfrm>
              <a:off x="1868561" y="3820587"/>
              <a:ext cx="641566" cy="587434"/>
              <a:chOff x="1921047" y="2009393"/>
              <a:chExt cx="3929255" cy="3597728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C8C0CFE-B6CA-4588-83DA-625595B9A78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041815" y="3371315"/>
                <a:ext cx="1001804" cy="2314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61EF558-59CF-4C00-9271-BEE057A8A78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398973" y="4215060"/>
                <a:ext cx="1021929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6FC4D4-9223-4017-9422-3D14D9ED3AA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3629328" y="3600560"/>
                <a:ext cx="10894" cy="101941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CD8A835-CFB7-479D-B013-5785E8861464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3197930" y="2233395"/>
                <a:ext cx="744193" cy="96309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CD42599-2188-4963-B681-34BD02B31506}"/>
                  </a:ext>
                </a:extLst>
              </p:cNvPr>
              <p:cNvSpPr/>
              <p:nvPr/>
            </p:nvSpPr>
            <p:spPr>
              <a:xfrm rot="2248319">
                <a:off x="2891462" y="4103698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6398F13-F656-41FC-A9D4-283CE237F976}"/>
                  </a:ext>
                </a:extLst>
              </p:cNvPr>
              <p:cNvSpPr/>
              <p:nvPr/>
            </p:nvSpPr>
            <p:spPr>
              <a:xfrm rot="2248319">
                <a:off x="4471581" y="2972869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E5F5101-9BC1-4CB3-9D1A-1E56BC524505}"/>
                  </a:ext>
                </a:extLst>
              </p:cNvPr>
              <p:cNvSpPr/>
              <p:nvPr/>
            </p:nvSpPr>
            <p:spPr>
              <a:xfrm rot="2248319">
                <a:off x="4106925" y="405084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DEABF93-C3A4-4A2F-8B14-5AA3E442CB68}"/>
                  </a:ext>
                </a:extLst>
              </p:cNvPr>
              <p:cNvSpPr/>
              <p:nvPr/>
            </p:nvSpPr>
            <p:spPr>
              <a:xfrm rot="2248319">
                <a:off x="2983156" y="350599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0FE6CE3-8E61-4AF0-AE77-3465BAD4A647}"/>
                  </a:ext>
                </a:extLst>
              </p:cNvPr>
              <p:cNvSpPr/>
              <p:nvPr/>
            </p:nvSpPr>
            <p:spPr>
              <a:xfrm rot="2248319">
                <a:off x="3265335" y="2009393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F4E059C-1A3A-4DBB-B769-3CEAF796C9DB}"/>
                  </a:ext>
                </a:extLst>
              </p:cNvPr>
              <p:cNvSpPr/>
              <p:nvPr/>
            </p:nvSpPr>
            <p:spPr>
              <a:xfrm rot="2248319">
                <a:off x="4822564" y="4649470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D7D99F6-8D9B-4BE9-A1F4-F72FB8F7D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605" y="3215261"/>
                <a:ext cx="377599" cy="1712581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67D6DED-CD16-4993-AC41-5804F1D3E4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117" y="3468335"/>
                <a:ext cx="377917" cy="1387074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1F77AA9-FB9B-4CED-AC77-C5BB83371D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2775" y="4298273"/>
                <a:ext cx="135921" cy="892483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7D04B6A-81C8-4A44-B268-3843B25BB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205" y="3774781"/>
                <a:ext cx="1058672" cy="508228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DBF58E4-18EB-40DF-A536-7933BCD4D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4131" y="3719338"/>
                <a:ext cx="863960" cy="1889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F154AFF-3A29-4C8E-ABA3-F10A1D8FA0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9174" y="2225947"/>
                <a:ext cx="527590" cy="753706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1D2B052-1F59-4BEB-817F-6AFA1D86B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6689" y="2502476"/>
                <a:ext cx="504958" cy="69416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082D8D1-2E65-4DDB-A018-E18E28247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0346" y="3189423"/>
                <a:ext cx="783590" cy="267001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3628013-9307-43DC-9D97-D17099EF5FB4}"/>
                  </a:ext>
                </a:extLst>
              </p:cNvPr>
              <p:cNvSpPr/>
              <p:nvPr/>
            </p:nvSpPr>
            <p:spPr>
              <a:xfrm rot="2248319">
                <a:off x="2548891" y="2540775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2A87960-11BE-426B-BE7A-8F199EB7D59C}"/>
                  </a:ext>
                </a:extLst>
              </p:cNvPr>
              <p:cNvSpPr/>
              <p:nvPr/>
            </p:nvSpPr>
            <p:spPr>
              <a:xfrm rot="2248319">
                <a:off x="1921047" y="3359826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3F6D7AF-4CAF-4B9C-8021-FA7A828ECC18}"/>
                  </a:ext>
                </a:extLst>
              </p:cNvPr>
              <p:cNvSpPr/>
              <p:nvPr/>
            </p:nvSpPr>
            <p:spPr>
              <a:xfrm rot="2248319">
                <a:off x="3517009" y="3282887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460ED01-6C38-4A64-BE90-2A962F52D3AC}"/>
                  </a:ext>
                </a:extLst>
              </p:cNvPr>
              <p:cNvSpPr/>
              <p:nvPr/>
            </p:nvSpPr>
            <p:spPr>
              <a:xfrm rot="2248319">
                <a:off x="5017571" y="305197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FC0A740-B4CC-4892-8951-E167F25FE31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815385" y="2545326"/>
                <a:ext cx="528599" cy="1166483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D26FBB2-2E6A-4AF6-81F8-8F3CD751B32C}"/>
                  </a:ext>
                </a:extLst>
              </p:cNvPr>
              <p:cNvSpPr/>
              <p:nvPr/>
            </p:nvSpPr>
            <p:spPr>
              <a:xfrm rot="2248319">
                <a:off x="3809930" y="2126252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8817A73-AF00-4958-8382-0C9BC2597B4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84461" y="4855409"/>
                <a:ext cx="1121681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2E4413-2C7C-41C4-8D38-EF82FCE13877}"/>
                  </a:ext>
                </a:extLst>
              </p:cNvPr>
              <p:cNvSpPr/>
              <p:nvPr/>
            </p:nvSpPr>
            <p:spPr>
              <a:xfrm rot="2248319">
                <a:off x="3766410" y="477439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589D2B0-EA81-4995-9D8A-F357037D0B9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4188701" y="3073759"/>
                <a:ext cx="1017209" cy="103907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238E746-4DD7-4406-873B-84EF8C10015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4655080" y="3564669"/>
                <a:ext cx="34841" cy="1793987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</p:grpSp>
      <p:sp>
        <p:nvSpPr>
          <p:cNvPr id="136" name="Shape 135">
            <a:extLst>
              <a:ext uri="{FF2B5EF4-FFF2-40B4-BE49-F238E27FC236}">
                <a16:creationId xmlns:a16="http://schemas.microsoft.com/office/drawing/2014/main" id="{DDD3EE56-BD40-46DB-9011-1531902B9AB0}"/>
              </a:ext>
            </a:extLst>
          </p:cNvPr>
          <p:cNvSpPr/>
          <p:nvPr/>
        </p:nvSpPr>
        <p:spPr>
          <a:xfrm rot="10800000">
            <a:off x="2304310" y="3246160"/>
            <a:ext cx="806344" cy="774905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7" name="Shape 136">
            <a:extLst>
              <a:ext uri="{FF2B5EF4-FFF2-40B4-BE49-F238E27FC236}">
                <a16:creationId xmlns:a16="http://schemas.microsoft.com/office/drawing/2014/main" id="{26602F21-3A44-423B-8E48-FD73A25470FC}"/>
              </a:ext>
            </a:extLst>
          </p:cNvPr>
          <p:cNvSpPr/>
          <p:nvPr/>
        </p:nvSpPr>
        <p:spPr>
          <a:xfrm rot="10800000" flipH="1">
            <a:off x="1034674" y="3246161"/>
            <a:ext cx="762858" cy="774905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FBD109-B142-4ED8-805A-A55D42A6888D}"/>
              </a:ext>
            </a:extLst>
          </p:cNvPr>
          <p:cNvSpPr txBox="1"/>
          <p:nvPr/>
        </p:nvSpPr>
        <p:spPr>
          <a:xfrm>
            <a:off x="11007461" y="5097189"/>
            <a:ext cx="2974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Progress ideas to delivered solutions with 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Accelerated Solution Development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2DD92D-ADD7-42F7-AB44-1204A3BD5EA0}"/>
              </a:ext>
            </a:extLst>
          </p:cNvPr>
          <p:cNvGrpSpPr/>
          <p:nvPr/>
        </p:nvGrpSpPr>
        <p:grpSpPr>
          <a:xfrm>
            <a:off x="7750920" y="2621110"/>
            <a:ext cx="2594928" cy="2048480"/>
            <a:chOff x="7664639" y="2653099"/>
            <a:chExt cx="2594928" cy="2048480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6B142B0-CB7D-4394-8799-898CE101DC08}"/>
                </a:ext>
              </a:extLst>
            </p:cNvPr>
            <p:cNvGrpSpPr/>
            <p:nvPr/>
          </p:nvGrpSpPr>
          <p:grpSpPr>
            <a:xfrm>
              <a:off x="7664639" y="2653099"/>
              <a:ext cx="2594928" cy="2048480"/>
              <a:chOff x="8406580" y="618359"/>
              <a:chExt cx="1484672" cy="1172025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29CDF55-FFFC-41E9-8272-D26CC524DAE7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9508D7D-085F-4E0F-B15B-A8FFD7D23B42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137946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3B16F19-96B6-4BAD-A6FC-01A430AAB0EF}"/>
                  </a:ext>
                </a:extLst>
              </p:cNvPr>
              <p:cNvGrpSpPr/>
              <p:nvPr/>
            </p:nvGrpSpPr>
            <p:grpSpPr>
              <a:xfrm>
                <a:off x="9734550" y="658772"/>
                <a:ext cx="90794" cy="66675"/>
                <a:chOff x="10358438" y="592532"/>
                <a:chExt cx="90794" cy="66675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90DD2F1-7126-46A8-A2BD-82D97B71FB0F}"/>
                    </a:ext>
                  </a:extLst>
                </p:cNvPr>
                <p:cNvCxnSpPr/>
                <p:nvPr/>
              </p:nvCxnSpPr>
              <p:spPr>
                <a:xfrm>
                  <a:off x="10358438" y="592532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5BCAF6A-BBA9-4572-AD12-BEC4ED979E59}"/>
                    </a:ext>
                  </a:extLst>
                </p:cNvPr>
                <p:cNvCxnSpPr/>
                <p:nvPr/>
              </p:nvCxnSpPr>
              <p:spPr>
                <a:xfrm>
                  <a:off x="10358438" y="625870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6F9A108-D5CF-49D3-8E21-7F31C646E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8438" y="659207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940BF8E-F5D2-4ED9-8A40-5CB594553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0850" y="3081875"/>
              <a:ext cx="749302" cy="138847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60C21D3-2BA9-4B53-ACCF-FC8698569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1700" y="3051181"/>
              <a:ext cx="1568450" cy="106361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F73B7AC-0602-4F6B-9E54-98142CCA9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1950" y="3051181"/>
              <a:ext cx="2108200" cy="54516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16063B-DC7C-42B6-BBDB-410140D242DF}"/>
                </a:ext>
              </a:extLst>
            </p:cNvPr>
            <p:cNvSpPr/>
            <p:nvPr/>
          </p:nvSpPr>
          <p:spPr>
            <a:xfrm>
              <a:off x="8021462" y="3206289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8550B624-B951-46BD-88F7-6D4BD53F9DF2}"/>
                </a:ext>
              </a:extLst>
            </p:cNvPr>
            <p:cNvSpPr/>
            <p:nvPr/>
          </p:nvSpPr>
          <p:spPr>
            <a:xfrm>
              <a:off x="8872065" y="3567581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0783B7C-47BD-4AB1-913D-558B0BC2CDBC}"/>
                </a:ext>
              </a:extLst>
            </p:cNvPr>
            <p:cNvSpPr/>
            <p:nvPr/>
          </p:nvSpPr>
          <p:spPr>
            <a:xfrm>
              <a:off x="9002785" y="4137805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7BF9506-07EE-4E36-887D-49C969277AAF}"/>
                </a:ext>
              </a:extLst>
            </p:cNvPr>
            <p:cNvSpPr/>
            <p:nvPr/>
          </p:nvSpPr>
          <p:spPr>
            <a:xfrm>
              <a:off x="9841029" y="3631512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E1AB52C-0A98-41A7-98CF-1769990D1B24}"/>
                </a:ext>
              </a:extLst>
            </p:cNvPr>
            <p:cNvSpPr/>
            <p:nvPr/>
          </p:nvSpPr>
          <p:spPr>
            <a:xfrm>
              <a:off x="8356258" y="3728111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E089C8B-CEB1-48A0-BEDA-61BC1A729781}"/>
                </a:ext>
              </a:extLst>
            </p:cNvPr>
            <p:cNvSpPr/>
            <p:nvPr/>
          </p:nvSpPr>
          <p:spPr>
            <a:xfrm>
              <a:off x="8180604" y="3304154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9E8A8C3-87E6-411A-828C-AB9642669DF3}"/>
                </a:ext>
              </a:extLst>
            </p:cNvPr>
            <p:cNvSpPr/>
            <p:nvPr/>
          </p:nvSpPr>
          <p:spPr>
            <a:xfrm>
              <a:off x="9552762" y="4332097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F424A28-0CAF-49F9-AAEF-0AF333DD0629}"/>
                </a:ext>
              </a:extLst>
            </p:cNvPr>
            <p:cNvSpPr/>
            <p:nvPr/>
          </p:nvSpPr>
          <p:spPr>
            <a:xfrm>
              <a:off x="9386632" y="3864184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2A0ADE0-43D1-4EA1-8366-1FA478374000}"/>
                </a:ext>
              </a:extLst>
            </p:cNvPr>
            <p:cNvSpPr/>
            <p:nvPr/>
          </p:nvSpPr>
          <p:spPr>
            <a:xfrm>
              <a:off x="9042492" y="3081875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334914C5-41C0-4FA0-A97E-26192E39F1FD}"/>
              </a:ext>
            </a:extLst>
          </p:cNvPr>
          <p:cNvSpPr/>
          <p:nvPr/>
        </p:nvSpPr>
        <p:spPr>
          <a:xfrm>
            <a:off x="440243" y="7085150"/>
            <a:ext cx="13749915" cy="465737"/>
          </a:xfrm>
          <a:prstGeom prst="rightArrow">
            <a:avLst>
              <a:gd name="adj1" fmla="val 100000"/>
              <a:gd name="adj2" fmla="val 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Trends</a:t>
            </a:r>
          </a:p>
        </p:txBody>
      </p:sp>
      <p:sp>
        <p:nvSpPr>
          <p:cNvPr id="140" name="Star: 32 Points 139">
            <a:extLst>
              <a:ext uri="{FF2B5EF4-FFF2-40B4-BE49-F238E27FC236}">
                <a16:creationId xmlns:a16="http://schemas.microsoft.com/office/drawing/2014/main" id="{F073A119-9E60-4E63-AEF1-5EE06F6B064A}"/>
              </a:ext>
            </a:extLst>
          </p:cNvPr>
          <p:cNvSpPr/>
          <p:nvPr/>
        </p:nvSpPr>
        <p:spPr>
          <a:xfrm>
            <a:off x="152006" y="665006"/>
            <a:ext cx="1292637" cy="1292637"/>
          </a:xfrm>
          <a:prstGeom prst="star32">
            <a:avLst>
              <a:gd name="adj" fmla="val 46086"/>
            </a:avLst>
          </a:prstGeom>
          <a:solidFill>
            <a:schemeClr val="accent3"/>
          </a:solidFill>
          <a:ln w="762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available today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31911A-83B4-47D8-BD32-750CDD1DEEA2}"/>
              </a:ext>
            </a:extLst>
          </p:cNvPr>
          <p:cNvGrpSpPr/>
          <p:nvPr/>
        </p:nvGrpSpPr>
        <p:grpSpPr>
          <a:xfrm>
            <a:off x="11197126" y="2621110"/>
            <a:ext cx="2594928" cy="2048480"/>
            <a:chOff x="11191115" y="2601598"/>
            <a:chExt cx="2594928" cy="20484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29AF97-C5F7-4741-94E4-F5BEC3265520}"/>
                </a:ext>
              </a:extLst>
            </p:cNvPr>
            <p:cNvGrpSpPr/>
            <p:nvPr/>
          </p:nvGrpSpPr>
          <p:grpSpPr>
            <a:xfrm>
              <a:off x="11328047" y="2973199"/>
              <a:ext cx="2340367" cy="1565932"/>
              <a:chOff x="10885764" y="2571783"/>
              <a:chExt cx="2995585" cy="2004336"/>
            </a:xfrm>
          </p:grpSpPr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FADA2441-FEE5-4D7A-82CF-2FB069D33D73}"/>
                  </a:ext>
                </a:extLst>
              </p:cNvPr>
              <p:cNvSpPr/>
              <p:nvPr/>
            </p:nvSpPr>
            <p:spPr>
              <a:xfrm>
                <a:off x="10920611" y="2608649"/>
                <a:ext cx="2960738" cy="1725097"/>
              </a:xfrm>
              <a:prstGeom prst="triangle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8AF0FA5-122F-4BB0-8A94-397F4EDAB231}"/>
                  </a:ext>
                </a:extLst>
              </p:cNvPr>
              <p:cNvSpPr txBox="1"/>
              <p:nvPr/>
            </p:nvSpPr>
            <p:spPr>
              <a:xfrm>
                <a:off x="10885764" y="4345287"/>
                <a:ext cx="4026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idea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45C1350-992D-4B9D-87F3-6A6C71A679D0}"/>
                  </a:ext>
                </a:extLst>
              </p:cNvPr>
              <p:cNvSpPr txBox="1"/>
              <p:nvPr/>
            </p:nvSpPr>
            <p:spPr>
              <a:xfrm>
                <a:off x="11428564" y="4345287"/>
                <a:ext cx="5886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concept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C62F9CE7-8AAC-48DA-8EC1-072792D07D7B}"/>
                  </a:ext>
                </a:extLst>
              </p:cNvPr>
              <p:cNvSpPr txBox="1"/>
              <p:nvPr/>
            </p:nvSpPr>
            <p:spPr>
              <a:xfrm>
                <a:off x="12281270" y="434528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Prototype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09AAB19-82A1-4568-8756-4CCC6678018D}"/>
                  </a:ext>
                </a:extLst>
              </p:cNvPr>
              <p:cNvSpPr txBox="1"/>
              <p:nvPr/>
            </p:nvSpPr>
            <p:spPr>
              <a:xfrm>
                <a:off x="13048583" y="4345287"/>
                <a:ext cx="7360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Production</a:t>
                </a: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D769C41-0E89-4F8F-A672-807C3EBFDC21}"/>
                  </a:ext>
                </a:extLst>
              </p:cNvPr>
              <p:cNvSpPr/>
              <p:nvPr/>
            </p:nvSpPr>
            <p:spPr>
              <a:xfrm>
                <a:off x="11517858" y="3797231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6695714-7248-426F-8420-60E3A951A0C7}"/>
                  </a:ext>
                </a:extLst>
              </p:cNvPr>
              <p:cNvSpPr/>
              <p:nvPr/>
            </p:nvSpPr>
            <p:spPr>
              <a:xfrm>
                <a:off x="11412902" y="3568062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B017B5A-478A-40EA-BC34-41C1BEEE5185}"/>
                  </a:ext>
                </a:extLst>
              </p:cNvPr>
              <p:cNvSpPr/>
              <p:nvPr/>
            </p:nvSpPr>
            <p:spPr>
              <a:xfrm>
                <a:off x="12418087" y="3181899"/>
                <a:ext cx="319577" cy="319577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3DBADB6-CD2C-4143-8920-3C5D9E4F87C1}"/>
                  </a:ext>
                </a:extLst>
              </p:cNvPr>
              <p:cNvSpPr/>
              <p:nvPr/>
            </p:nvSpPr>
            <p:spPr>
              <a:xfrm>
                <a:off x="13184688" y="2571783"/>
                <a:ext cx="463887" cy="463887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22D600D-364A-48AA-8461-985677860C5D}"/>
                  </a:ext>
                </a:extLst>
              </p:cNvPr>
              <p:cNvSpPr/>
              <p:nvPr/>
            </p:nvSpPr>
            <p:spPr>
              <a:xfrm>
                <a:off x="11612899" y="3596350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1DABF02-CD20-42E1-B3DC-C643B7F16688}"/>
                  </a:ext>
                </a:extLst>
              </p:cNvPr>
              <p:cNvSpPr/>
              <p:nvPr/>
            </p:nvSpPr>
            <p:spPr>
              <a:xfrm>
                <a:off x="12249140" y="3353202"/>
                <a:ext cx="261148" cy="261148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EDD7B7E-58E7-431A-8BD9-7C996DFFA583}"/>
                  </a:ext>
                </a:extLst>
              </p:cNvPr>
              <p:cNvSpPr/>
              <p:nvPr/>
            </p:nvSpPr>
            <p:spPr>
              <a:xfrm>
                <a:off x="10887342" y="4191096"/>
                <a:ext cx="141001" cy="141001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201924C-7A4B-4F21-8C00-B3A67F4AE38A}"/>
                </a:ext>
              </a:extLst>
            </p:cNvPr>
            <p:cNvGrpSpPr/>
            <p:nvPr/>
          </p:nvGrpSpPr>
          <p:grpSpPr>
            <a:xfrm>
              <a:off x="11191115" y="2601598"/>
              <a:ext cx="2594928" cy="2048480"/>
              <a:chOff x="8406580" y="618359"/>
              <a:chExt cx="1484672" cy="1172025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AA14C91-9E4C-4288-BD92-080B012824CF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CA511003-AAB9-4B11-91C1-A476991EC7C7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137946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4E430EE-6748-48AF-B04F-6D6D7971D0FD}"/>
                  </a:ext>
                </a:extLst>
              </p:cNvPr>
              <p:cNvGrpSpPr/>
              <p:nvPr/>
            </p:nvGrpSpPr>
            <p:grpSpPr>
              <a:xfrm>
                <a:off x="9734550" y="658772"/>
                <a:ext cx="90794" cy="66675"/>
                <a:chOff x="10358438" y="592532"/>
                <a:chExt cx="90794" cy="66675"/>
              </a:xfrm>
            </p:grpSpPr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5D1194AA-5C54-4F99-B515-1D8603D7AC66}"/>
                    </a:ext>
                  </a:extLst>
                </p:cNvPr>
                <p:cNvCxnSpPr/>
                <p:nvPr/>
              </p:nvCxnSpPr>
              <p:spPr>
                <a:xfrm>
                  <a:off x="10358438" y="592532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F7E9C9A5-8E45-421A-9C26-BCE47F901749}"/>
                    </a:ext>
                  </a:extLst>
                </p:cNvPr>
                <p:cNvCxnSpPr/>
                <p:nvPr/>
              </p:nvCxnSpPr>
              <p:spPr>
                <a:xfrm>
                  <a:off x="10358438" y="625870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CE3476C-D23E-42A4-80B3-AD41F0C58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8438" y="659207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2457F9B-52A9-44E2-8114-911B7D2D5667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FBCF8CE-153A-4074-94BA-41BB0F08CCE0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3D248AF-81D1-418C-B122-B47F0746C2DD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1F27528-7C3C-4485-AB66-E185A5EFE0F4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6DD9983-9235-412C-B04B-2DFD140B81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AFF3BF8-7907-4174-8D03-5678C0927B2D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FDC761D-5B75-4AAB-8B85-D1AEBBAFCBAF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1A9A2BB-EBF1-463C-9B55-1CE04AEE34A8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12D33A4-4D07-4040-B8D1-9823C3F5096F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0B06A2C-8C75-43F5-9797-859DDE104863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BF7E012-CD9E-4F2C-B026-72EF163336CF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498D23D-82BC-4BB7-A6D9-39AF09A33F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71F778E-3CF6-4582-B960-DD88659F2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1E4D6E7-8D74-4296-B4E9-029BAF4E8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C52A45A-6DCC-4D1A-B878-AE6F7635821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0574FD7-CE47-4907-A603-B9E8AB60C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F840802-F695-4385-A8A5-FEFEF5C3D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F6E5C85-BDBB-48C7-8C74-76910AE362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4D016F14-7B95-40C2-8642-5D4BABF59E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AA9CE9-6A1C-46C5-8D66-FA1F32F0E7B2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1EEE3C7-B727-4404-BCDB-95C3C647549F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D2C789F5-157F-4C95-9E6C-518A611D2ACE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44622234-61C3-4537-A100-C6BB27964FEE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85291E8-DAE0-4929-8DAE-D7E2BAEA5A98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ACE459D8-9EB4-47AA-8812-7A46729592BF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0B0AF30-2C34-444B-AB8E-38AF4648232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AA21803-A4BB-45FC-9A02-168A474A91C1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5CD3472-E7BF-4981-A939-4E316E15EE1B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E64F8F5-D7A4-40E8-AC55-74D1CEF8C919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63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1_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ptimized Speaker Template - TechCom24 2019 - Copy.pptx" id="{3EE38018-928B-41CF-8B11-0FA06723AFDD}" vid="{24D7BD64-ADC4-486E-8977-DB4EB23E36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6669</TotalTime>
  <Words>1576</Words>
  <Application>Microsoft Office PowerPoint</Application>
  <PresentationFormat>Custom</PresentationFormat>
  <Paragraphs>350</Paragraphs>
  <Slides>26</Slides>
  <Notes>7</Notes>
  <HiddenSlides>3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Metric Bold</vt:lpstr>
      <vt:lpstr>Metric Regular</vt:lpstr>
      <vt:lpstr>DXC</vt:lpstr>
      <vt:lpstr>6_HPE_Standard_Metric_16x9_v2</vt:lpstr>
      <vt:lpstr>1_DXC</vt:lpstr>
      <vt:lpstr>think-cell Slide</vt:lpstr>
      <vt:lpstr>DXC Digital Explorer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Client Goals to Outcomes with DXC Digital Explorer</vt:lpstr>
      <vt:lpstr>Demos</vt:lpstr>
      <vt:lpstr>What’s in it for us?</vt:lpstr>
      <vt:lpstr>Go Explore!</vt:lpstr>
      <vt:lpstr>Back-up slides 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  <vt:lpstr>Workspace Analyzer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2019-04-24T11:35:56Z</dcterms:modified>
  <cp:category/>
</cp:coreProperties>
</file>